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5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6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8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9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70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17185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高中语文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必修一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上册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万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青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冯骥才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西门外往西再走三百步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房子盖得就没规矩了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东一片十多间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西一片二三十间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中间留出来歪歪斜斜一些道儿好走路。有一个岔道口是块三角地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上边住了几户人家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这块地迎前那个尖儿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太小太短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没法用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没人要。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住在三角地上的老蔡家动了脑子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拿它盖了一间很小的砖瓦屋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开一个小杂货铺。这一带没商家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买东西得走老远。如今有了这个吃的穿的用的一应俱全的小杂货铺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方便多了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而且它渐渐成了人们的依赖。过日子还真缺不了这杂货铺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求佛保佑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让它不衰。有人便给这小杂货铺起个好听的名字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叫万年青。老蔡家也喜欢这店名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求人刻在一块木板上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挂在店门口的墙上。</a:t>
            </a:r>
            <a:endParaRPr lang="en-US" altLang="en-US" u="wavy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141730"/>
            <a:ext cx="994664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老蔡家在这一带住了几辈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与这里的人家都是几辈子的交情。这种交情最金贵的地方是彼此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信得过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。信得过可不是用嘴说出来的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这得用多少年的时间较量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与多少件事情较真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才较出来的。老蔡家有个规矩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从早上日出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到下晌日落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一年到头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刨去过年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无论嘛时候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店门都是开着的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决不叫乡亲们吃闭门羹。现在万年青的店主是蔡得胜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他是个死性人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祖上立的规矩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他守得更严更死。这规矩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既是万年青的店规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也是老蔡家的家规。虽然老蔡家没出过状元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没人开疆拓土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更没有当朝一品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可是就凭这天下独有的店规家规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一样叫人敬佩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脸上有光。老蔡走在街上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邻人都先跟他招呼。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老蔡遇到挠头的事。他的堂兄在唐山挖煤砸断了腿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他必得去一趟看看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连去带回大约要五天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可是铺子就没人照看了。他儿子在北京大栅栏绸缎庄里学徒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正得老板赏识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不好叫回来。正这时候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家住西马路的一个发小马得贵来看他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听他说起眼前的难事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便说他一个远亲在北洋大学堂念书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名叫金子美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江苏常州人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现在放暑假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回家一趟得花不少钱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便待在学堂没走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不如请来帮忙。他人挺规矩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关系单纯。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老蔡把金子美约来一见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这人二十多岁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白净脸儿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戴副圆眼镜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目光实诚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说话不多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有条有理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看上去叫人放心。寻思一天后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便把万年青交给他了。说好五天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日出开门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日落关门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诚心待客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收钱记账。老蔡家的店铺虽小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规矩挺多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连掸尘土的鸡毛掸子用完了放在哪儿都有一定的规矩。金子美脑袋像是玻璃的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放进什么都清清楚楚。老蔡交代完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又叮嘱一句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记着一定守在铺子里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千万别离身。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这北洋大学堂的大学生笑道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离开这儿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我能去哪儿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除去念书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我什么事也没有。放心吧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老蔡咧嘴一笑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把万年青放在他手里了。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金子美虽然没当过伙计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但人聪明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干什么都行。一天生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两天熟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干了两天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万年青这点事就全明白了。每天买东西不过几十人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多半是周边的住家。这些老街坊见了金子美都会问一句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老蔡出门了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金子美说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几天就回来了。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老街坊互相全都知根知底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全都不多话。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金子美每天刚天亮就从学堂赶到万年青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开了地锁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卸下门板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把各类货品里里外外归置好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掸尘净扫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一切遵从老蔡的交代。在铺子里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拿出全部精神迎客送客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卖货收钱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从容有序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没出半点偏差。下晌天黑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收摊关门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清点好货物和收银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上好门板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回到学堂去睡觉。一连三天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没出意外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一切相安无事。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转天一早刚到了万年青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一位同室学友找来说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从租界来了一个洋人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喜欢摄影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个子很高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下巴上长满胡子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来拍他们的学堂。北洋大学堂是中国首座洋学堂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洋人有兴趣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这洋人说他不能只拍场景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还要有人。金子美说店主交代他这铺子白天不能关门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不能叫老主顾吃闭门羹。学友笑了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谁这么死性子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你关门了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人家不会到别的地方去买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子美觉得也有道理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就关上门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随着这学友跑到了远处西沽运河边的北洋大学堂。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金子美头一次见到照相匣子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大家玩得尽兴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直到日头偏西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赶回到城西时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天暗下来。在他走到街口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心里有点愧疚。他辜负了人家老蔡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他便按照前三天每日售货的钱数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从铺子里取出价钱相当的货品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充当当日的售出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再从自己腰包里拿出相当货价的钱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放在钱匣子里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金子美在学堂忽接到老蔡找人送来的信儿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约他后晌去万年青。子美去了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老蔡弄几个菜半斤酒摆在桌上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没别的事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只为对子美先前帮忙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以酒相谢。老蔡没酒量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子美不会喝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很快都上了头。子美心里一激动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便把他照看铺子时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由于学堂有事关了门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事后怕亏了老蔡而掏钱补款的事说了出来。谁想到老蔡听了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脸上的笑意登时没了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酒意也没了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直眉瞪眼看着他。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您这是怎么了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他问。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你关了多长时间的门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老蔡问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神气挺凶。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从早上。我回来的时候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快天黑了。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整整一天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一直上着门板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上了呀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我哪敢关门就走。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静了一会儿。忽然老蔡朝他大叫起来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你算把我毁了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我跟你说好盯死这铺子绝对不能离人、绝对不能关门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我祖上三代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一百年没叫人吃过闭门羹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这门叫你关上了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还瞒着我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我说这些天老街坊见了我神气不对。你坑了我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还坑了我祖宗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给我走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老蔡指着门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他从肺管子里呼出的气冲在子美脸上。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子美不明白发生了什么。他惊讶莫解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但老蔡的愤怒与绝望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使他也无法再开口。老蔡的眼珠子瞪出了眼白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指着门的手剧烈地抖。他慌忙退身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走掉。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这事没人知道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自然也没人说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但奇怪的是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从此之后这一带再也没人说老蔡家的那个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万年青这块牌子变得平平常常了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原先老蔡身上那有点神奇的光也不见了。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费孝通认为乡土社会是熟人社会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是礼俗社会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是历世不移的安定社会。请结合小说内容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简要分析乡土社会的这些特点是如何在文本中体现的。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680" y="2301875"/>
            <a:ext cx="994600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熟人社会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这是熟人的世界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从熟悉中得到信任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老街坊互相都知根知底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不多话就能表情达意。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礼俗社会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老蔡家把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决不叫乡亲们吃闭门羹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作为店规和家规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并将坚守规矩视为荣耀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一百多年始终如一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这规矩被打破后老蔡异常痛苦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甚觉脸面全无。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历世不移的安定社会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老蔡家与街坊们几辈子的交情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彼此都信得过。这信得过是用时间和事情较出来的。店名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万年青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既包含了美好的期待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也体现了这历世不移的安定。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2509</Words>
  <Application>WPS 演示</Application>
  <PresentationFormat>宽屏</PresentationFormat>
  <Paragraphs>59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Arial Unicode MS</vt:lpstr>
      <vt:lpstr>Calibri</vt:lpstr>
      <vt:lpstr>微软雅黑</vt:lpstr>
      <vt:lpstr>黑体</vt:lpstr>
      <vt:lpstr>Wingdings</vt:lpstr>
      <vt:lpstr>楷体</vt:lpstr>
      <vt:lpstr>仿宋</vt:lpstr>
      <vt:lpstr>WPS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zw</dc:creator>
  <cp:lastModifiedBy>zw</cp:lastModifiedBy>
  <cp:revision>3</cp:revision>
  <dcterms:created xsi:type="dcterms:W3CDTF">2023-08-09T12:44:00Z</dcterms:created>
  <dcterms:modified xsi:type="dcterms:W3CDTF">2025-05-27T01:41:00Z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2052-12.1.0.21171</vt:lpwstr>
  </property>
</Properties>
</file>