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3"/>
    <p:sldId id="266" r:id="rId4"/>
    <p:sldId id="267" r:id="rId5"/>
    <p:sldId id="268" r:id="rId6"/>
    <p:sldId id="287" r:id="rId7"/>
    <p:sldId id="289" r:id="rId8"/>
    <p:sldId id="274" r:id="rId9"/>
    <p:sldId id="275" r:id="rId10"/>
    <p:sldId id="290" r:id="rId11"/>
    <p:sldId id="278" r:id="rId12"/>
    <p:sldId id="285" r:id="rId13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496190245" name="F" initials="F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EEF3"/>
    <a:srgbClr val="FFFFFF"/>
    <a:srgbClr val="E73279"/>
    <a:srgbClr val="00A0A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75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3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17185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高中语文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必修一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上册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37300" y="40436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84935"/>
            <a:ext cx="10031095" cy="4599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阅读下面的诗歌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完成后面的小题。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病　柏</a:t>
            </a:r>
            <a:r>
              <a:rPr lang="zh-CN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lang="en-US" altLang="zh-CN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　甫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有柏生崇冈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童童状车盖。偃蹇龙虎姿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主当风云会。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神明依正直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故老多再拜。岂知千年根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中路颜色坏</a:t>
            </a:r>
            <a:r>
              <a:rPr lang="zh-CN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lang="en-US" altLang="zh-CN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出非不得地</a:t>
            </a:r>
            <a:r>
              <a:rPr lang="zh-CN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lang="en-US" altLang="zh-CN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蟠据亦高大。岁寒忽无凭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日夜柯叶改。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丹凤领九雏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哀鸣翔其外。鸱鸮志意满</a:t>
            </a:r>
            <a:r>
              <a:rPr lang="zh-CN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lang="en-US" altLang="zh-CN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养子穿穴内。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客从何乡来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伫立久吁怪。静求元精理</a:t>
            </a:r>
            <a:r>
              <a:rPr lang="zh-CN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lang="en-US" altLang="zh-CN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浩荡难倚赖。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注释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】此诗作于上元二年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(761)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杜甫时居成都草堂。【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】中路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中途。【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生长。【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】鸱鸮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猫头鹰。【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】元精理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事物根本的道理。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咏物诗注重通过意象表达主题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这首诗中的主要意象有哪些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分别说明这些意象有何意蕴。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这首诗主要运用了病柏、丹凤、鸱鸮三种意象。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病柏由盛而衰的变化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象征了唐朝从强盛到衰落的沧桑巨变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丹凤哀鸣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象征了正直之人被朝廷摈斥在外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鸱鸮意满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象征了奸佞小人盘踞于朝中。诗人借助这些意象表达了对国运时局的忧虑。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53690" y="3044825"/>
            <a:ext cx="65468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solidFill>
                  <a:schemeClr val="bg1"/>
                </a:solidFill>
                <a:effectLst/>
              </a:rPr>
              <a:t>“</a:t>
            </a:r>
            <a:r>
              <a:rPr lang="zh-CN" altLang="en-US" sz="4400" b="1">
                <a:solidFill>
                  <a:schemeClr val="bg1"/>
                </a:solidFill>
                <a:effectLst/>
              </a:rPr>
              <a:t>找相似，联主旨</a:t>
            </a:r>
            <a:r>
              <a:rPr lang="en-US" altLang="zh-CN" sz="4400" b="1">
                <a:solidFill>
                  <a:schemeClr val="bg1"/>
                </a:solidFill>
                <a:effectLst/>
              </a:rPr>
              <a:t>”</a:t>
            </a:r>
            <a:endParaRPr lang="en-US" altLang="zh-CN" sz="4400" b="1">
              <a:solidFill>
                <a:schemeClr val="bg1"/>
              </a:solidFill>
              <a:effectLst/>
            </a:endParaRPr>
          </a:p>
          <a:p>
            <a:pPr algn="ctr"/>
            <a:r>
              <a:rPr lang="zh-CN" altLang="en-US" sz="4400" b="1">
                <a:solidFill>
                  <a:schemeClr val="bg1"/>
                </a:solidFill>
                <a:effectLst/>
              </a:rPr>
              <a:t>快破意象的象征意义题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1010" y="1447800"/>
            <a:ext cx="36493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E73279"/>
                </a:solidFill>
                <a:effectLst/>
              </a:rPr>
              <a:t>上分点攻略</a:t>
            </a:r>
            <a:endParaRPr lang="zh-CN" altLang="en-US" sz="5400" b="1">
              <a:solidFill>
                <a:srgbClr val="E73279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考点探宝</a:t>
            </a:r>
            <a:r>
              <a:rPr lang="zh-CN" altLang="en-US" sz="2000" b="1">
                <a:solidFill>
                  <a:schemeClr val="bg1"/>
                </a:solidFill>
              </a:rPr>
              <a:t>洞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68465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本课所选诗歌都是有关青春的经典名篇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这些诗歌创作于不同的历史时期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但都是对青春的吟唱。作者或感时忧国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或抒发情怀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或感悟人生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或思考未来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而在这种种吟唱间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不难发现象征手法频出。比如在《红烛》中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作者借助红烛的形象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激励自己像红烛一样照亮沉睡中的中国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使民众觉悟、奋起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从枷锁中获得解放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红烛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就象征着作者的热情、赤诚、奉献精神、牺牲精神、实干精神、责任意识。该考点在高考中一般以主观题形式进行考查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要求考生根据意象的具体特征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探究意象与人物特点、品格上的相似之处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再结合诗歌的背景、内容及主旨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进而分析出意象背后的象征意义。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考法寻宝图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常见问法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××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在诗歌中的象征意义。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有人认为</a:t>
            </a: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××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意象具有意征意味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请简述你的理解。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真题问法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[2022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北京卷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咏物诗注重通过意象表达主题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这首诗中的主要意象有哪些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分别说明这些意象有何意蕴。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0770" y="1601470"/>
            <a:ext cx="10031095" cy="3100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象征的定义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象征是根据事物之间的联系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借助想象和联想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来表现与之特点相似或相近的概念、思想和感情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阐发深刻的道理。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象征的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作用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把抽象的事理表现为具体的可以感知的形象。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使文章含蓄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耐人寻味。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运用眼前之物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寄托深远之意。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0770" y="1257300"/>
            <a:ext cx="10031095" cy="6464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古代诗歌中常见意象的象征意义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301750" y="1903730"/>
          <a:ext cx="10012045" cy="3651250"/>
        </p:xfrm>
        <a:graphic>
          <a:graphicData uri="http://schemas.openxmlformats.org/drawingml/2006/table">
            <a:tbl>
              <a:tblPr/>
              <a:tblGrid>
                <a:gridCol w="981075"/>
                <a:gridCol w="3138805"/>
                <a:gridCol w="5892165"/>
              </a:tblGrid>
              <a:tr h="3048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意　象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象征意义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示　例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月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思乡怀人、人生无常、举家团圆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露从今夜白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月是故乡明。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杜甫《月夜忆舍弟》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543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流　水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时光流逝、愁绪绵长、历史变迁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谁道人生无再少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?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门前流水尚能西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!(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苏轼《浣溪沙》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48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夕　阳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人生迟暮、苍凉悲壮、家国忧思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夕阳无限好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只是近黄昏。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李商隐《乐游原》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48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鸿　雁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思乡怀亲、书信音讯、羁旅漂泊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乡书何处达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?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归雁洛阳边。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王湾《次北固山下》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48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莲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高洁清廉、超然脱俗、君子品格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莲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花之君子者也。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周敦颐《爱莲说》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19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西　风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萧瑟凄凉、离别之苦、衰败之象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枯藤老树昏鸦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小桥流水人家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古道西风瘦马。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马致远《天净沙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·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秋思》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48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长　亭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离愁别绪、人生驿站、羁旅艰苦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寒蝉凄切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对长亭晚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骤雨初歇。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柳永《雨霖铃》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543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杜　鹃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悲苦哀怨、忠贞不渝、亡国之痛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可堪孤馆闭春寒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杜鹃声里斜阳暮。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秦观《踏莎行》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48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竹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正直谦逊、坚守气节、高洁清雅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新竹高于旧竹枝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全凭老干为扶持。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郑燮《新竹》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48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羌　笛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边塞乡愁、征人悲苦、异域风情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羌笛何须怨杨柳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春风不度玉门关。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王之涣《凉州词》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99999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解法挖掘机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pic>
        <p:nvPicPr>
          <p:cNvPr id="3" name="图片 2" descr="4f30b794582756f4233b6d21f51735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460" y="2467610"/>
            <a:ext cx="10542270" cy="24434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真招解教材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ctr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红烛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节选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闻一多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红烛啊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!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结成快乐的果子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!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峨日朵雪峰之侧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节选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昌　耀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惊异于薄壁那边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朝向峨日朵之雪彷徨许久的太阳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与我一同默享着这大自然赐予的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快慰。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致云雀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节选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雪　莱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淡淡的紫色黄昏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真招解教材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阅读三首诗的选段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找出各自的主要意象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分别指出其象征意义。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《红烛》选段的主要意象是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红烛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象征着诗人敢于牺牲、勇于创造来给人间带来光明的精神。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《峨日朵雪峰之侧》选段的主要意象是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雪峰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雄鹰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雪豹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蜘蛛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它们共同营造出一种凝重壮美的氛围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进而象征着诗人内心深处向往的乌托邦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那是一个仅存于诗人心中的天堂。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《致云雀》选段的主要意象是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云雀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象征着欢乐、光明、自由、美丽和对生活满满的热爱。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TABLE_ENDDRAG_ORIGIN_RECT" val="788*287"/>
  <p:tag name="TABLE_ENDDRAG_RECT" val="102*176*788*287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1666</Words>
  <Application>WPS 演示</Application>
  <PresentationFormat>宽屏</PresentationFormat>
  <Paragraphs>147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黑体</vt:lpstr>
      <vt:lpstr>微软雅黑</vt:lpstr>
      <vt:lpstr>楷体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clover</cp:lastModifiedBy>
  <cp:revision>192</cp:revision>
  <dcterms:created xsi:type="dcterms:W3CDTF">2019-06-19T02:08:00Z</dcterms:created>
  <dcterms:modified xsi:type="dcterms:W3CDTF">2025-05-26T14:25:53Z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EDF45910191D4D9795457E3838C2340B_13</vt:lpwstr>
  </property>
</Properties>
</file>