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66" r:id="rId4"/>
    <p:sldId id="267" r:id="rId5"/>
    <p:sldId id="268" r:id="rId6"/>
    <p:sldId id="269" r:id="rId7"/>
    <p:sldId id="286" r:id="rId8"/>
    <p:sldId id="274" r:id="rId9"/>
    <p:sldId id="275" r:id="rId10"/>
    <p:sldId id="278" r:id="rId11"/>
    <p:sldId id="285" r:id="rId12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5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5.tiff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颈联中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二字的使用取得了很好的艺术效果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请简要赏析。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字形象地写出桥边柔软的柳枝在微风吹拂下轻轻飘动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令人感受到春色的温柔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字表现了在夕阳的余晖中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栏杆旁花丛的光彩映照到水面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给人以柔和亲近之感。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53690" y="3044825"/>
            <a:ext cx="64852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找析答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速解古诗炼字题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长沙》的炼字选词都呈现出一种豪迈的气势。整首词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写秋景而不意气消沉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忆往事而不惆怅失意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景、事、情紧密交融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大气磅礴。阅读此词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考生可以领略到青年毛泽东豪迈的感情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而这种感情正是由本词精妙绝伦的炼字传达出的。如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万类霜天竞自由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有力地突出了在寒秋严霜下万物蓬勃旺盛的生命力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让读者感受到词人对大自然的无限热爱和由衷赞美。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炼字在高考中往往以主观题的形式出现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且在有关写景、抒情的诗歌理解中较为常见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属于有一定热度的考点。答好这类题对解答诗歌中各类炼句、分析情感的题目也有很大的帮助。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</a:t>
            </a:r>
            <a:r>
              <a:rPr lang="zh-CN" altLang="en-US" sz="2000" b="1">
                <a:solidFill>
                  <a:schemeClr val="bg1"/>
                </a:solidFill>
              </a:rPr>
              <a:t>法寻宝图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字很是传神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请结合相关诗句分析其妙处。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字历来为人所称道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你认为它好在哪里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字可以替换成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你是否同意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请结合相关诗句说说你的看法。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本诗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联中刻画得最生动传神的是哪个字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×××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的诗讲究语言凝练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工于推敲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请选取两处简要赏析。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真题问法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全国甲卷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颈联中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二字的使用取得了很好的艺术效果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请简要赏析。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[2020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天津卷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数声牛上笛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有人觉得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一声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你同意吗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请结合诗句说明理由。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17245" y="1407795"/>
          <a:ext cx="10547985" cy="4641215"/>
        </p:xfrm>
        <a:graphic>
          <a:graphicData uri="http://schemas.openxmlformats.org/drawingml/2006/table">
            <a:tbl>
              <a:tblPr/>
              <a:tblGrid>
                <a:gridCol w="1033780"/>
                <a:gridCol w="3852545"/>
                <a:gridCol w="5661660"/>
              </a:tblGrid>
              <a:tr h="3930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炼字类别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7835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动　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使意象化静为动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形象生动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赋予画面动态感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使意境特点鲜明、传神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《沁园春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长沙》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鹰击长空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鱼翔浅底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击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字写出了雄鹰搏击长空的矫健身姿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极具力量感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翔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字写出了鱼在水中的悠游姿态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80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名　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名词叠加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强化意象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营造意境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丰富内容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便于表情达意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白珽《余杭四月》颔联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朱樱青豆酒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绿草白鹅村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使用了名词排列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意象并列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的组句手法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勾勒出一幅富有情韵的画面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866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形容词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从形、色、声、光等方面点出意象特点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化抽象为具体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传达诗人情感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《沁园春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·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长沙》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漫江碧透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碧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字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写出了秋季湘江鲜明的色彩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透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字巧妙展现了江水纯净、澄澈的特点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02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数量词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虚拟意义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夸张渲染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凸显动态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产生丰富隽永的诗情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李白《秋浦歌》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白发三千丈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缘愁似个长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三千丈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通过数量词的极度夸张将愁绪具象化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给人以强烈的情感冲击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75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叠　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形象地模拟声音、形态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营造意境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使诗文生动形象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增强诗歌的韵律感、节奏感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加强情感的表达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《迢迢牵牛星》这首诗一共十句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诗中使用了六个叠词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即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迢迢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皎皎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纤纤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札札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盈盈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脉脉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。叠词的使用使整首诗质朴清丽、情趣盎然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抒发了诗人的真挚情感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知识掘金场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17245" y="1815465"/>
          <a:ext cx="10547985" cy="4015105"/>
        </p:xfrm>
        <a:graphic>
          <a:graphicData uri="http://schemas.openxmlformats.org/drawingml/2006/table">
            <a:tbl>
              <a:tblPr/>
              <a:tblGrid>
                <a:gridCol w="1033780"/>
                <a:gridCol w="3720465"/>
                <a:gridCol w="5793740"/>
              </a:tblGrid>
              <a:tr h="5302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炼字类别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作　用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示　例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</a:tr>
              <a:tr h="8464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色彩词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营造出强烈的画面感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渲染气氛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烘托情感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杜甫《绝句》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两个黄鹂鸣翠柳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一行白鹭上青天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翠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白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与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青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相互映衬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事物的色彩协调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整个画面清晰和谐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09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拟声词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强化诗歌的节奏感与韵律感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调节叙事节奏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给予读者丰富的感官刺激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增强诗歌画面感与真实感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使读者有身临其境之感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《关雎》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关关雎鸠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在河之洲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关关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将鸟鸣声写得具体传神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使读者顿生身临其境之感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74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虚　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4604" marR="14604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疏通文气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开合呼应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悠扬婉曲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活跃情韵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化板滞为流动等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0" algn="just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赵执信《秋暮吟望》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寒山常带斜阳色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新月偏明落叶时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中的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强调时间频度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将随朝暮变化的山色写为落日之色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偏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突出情态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将新月照落叶的自然现象视为有意为之。两个字改变了景物的客观性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为情造景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凸显诗人心绪和情感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26670" marR="26670" marT="14604" marB="14604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27360" y="1420495"/>
            <a:ext cx="7378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续表</a:t>
            </a:r>
            <a:endParaRPr lang="zh-CN" altLang="en-US" sz="14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2" name="图片 1" descr="94d4f8e7a8a93dd1cd935a95f022d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05" y="1756410"/>
            <a:ext cx="10741025" cy="39789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康震在《中国诗词大会》上点评《沁园春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长沙》说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以往中国古代的文人写到秋天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最传统的题材就是悲秋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但毛泽东这首写秋天的词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是胜利的秋天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高兴的秋天。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本词所呈现的那种昂扬之气与作者的精妙用字密不可分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请结合本词简要分析。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碧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是作者眼中秋天的色彩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即使寒秋已至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景物却仍是红绿相间、生机勃勃的。看着这景象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自然让人心情愉悦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故而是高兴的秋天。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翔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是作者笔下动物的状态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明明有更加安逸的生存方式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鹰与鱼却都选择了与自然险境搏击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它们昂扬向上、飞扬自信的生命力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自然而然使人生出必胜的信念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故而是胜利的秋天。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阅读下面这首宋诗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次韵钱逊叔泛舟虹桥</a:t>
            </a:r>
            <a:r>
              <a:rPr lang="en-US" altLang="en-US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吕本中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半篙春涨绿平溪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二月江城草色齐。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舟比蜉蝣千顷外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一枝栖</a:t>
            </a:r>
            <a:r>
              <a:rPr lang="en-US" altLang="en-US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野桥柳线斜风软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曲槛花光夕照低。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却讶探骊人不至</a:t>
            </a:r>
            <a:r>
              <a:rPr lang="en-US" altLang="en-US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清樽画舫倩分题</a:t>
            </a:r>
            <a:r>
              <a:rPr lang="en-US" altLang="en-US" baseline="300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次韵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依次用所和诗中的韵作诗。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本句首字原缺。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③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探骊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这里指精通写诗作文。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④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分题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诗人聚会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分题目而赋诗。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0" name="image1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820" y="3611880"/>
            <a:ext cx="233045" cy="2330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830*387"/>
  <p:tag name="TABLE_ENDDRAG_RECT" val="64*99*830*387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TABLE_ENDDRAG_ORIGIN_RECT" val="830*323"/>
  <p:tag name="TABLE_ENDDRAG_RECT" val="64*142*830*32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WPS 演示</Application>
  <PresentationFormat>宽屏</PresentationFormat>
  <Paragraphs>123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仿宋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clover</cp:lastModifiedBy>
  <cp:revision>189</cp:revision>
  <dcterms:created xsi:type="dcterms:W3CDTF">2019-06-19T02:08:00Z</dcterms:created>
  <dcterms:modified xsi:type="dcterms:W3CDTF">2025-05-26T14:22:24Z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