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7" r:id="rId8"/>
    <p:sldId id="298" r:id="rId9"/>
    <p:sldId id="293" r:id="rId10"/>
    <p:sldId id="278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4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70.xml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限制性定语从句的特殊用法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610" y="2849880"/>
            <a:ext cx="10946765" cy="11893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30885" y="227393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343660" y="224472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关系代词的省略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30885" y="2705100"/>
            <a:ext cx="1103566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当关系代词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who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whom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which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和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that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在定语从句中作及物动词的宾语时可以省略。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2340" y="1069340"/>
            <a:ext cx="10596245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4572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限制性定语从句是先行词在意义上不可缺少的定语，从句和主句的关系十分密切，不可用逗号分开。除了基本的用法外，限制性定语从句还有以下一些特殊用法：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660" y="3240405"/>
            <a:ext cx="9177655" cy="87185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92785" y="4133850"/>
            <a:ext cx="11035665" cy="50673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当关系代词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that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which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whom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在定语从句中用作表语时可以省略。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660" y="4741545"/>
            <a:ext cx="7319645" cy="81153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5059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关系代词用</a:t>
            </a:r>
            <a:r>
              <a:rPr lang="en-US" altLang="zh-CN" sz="2400" b="1"/>
              <a:t>that</a:t>
            </a:r>
            <a:r>
              <a:rPr lang="zh-CN" altLang="en-US" sz="2400" b="1"/>
              <a:t>不用</a:t>
            </a:r>
            <a:r>
              <a:rPr lang="en-US" altLang="zh-CN" sz="2400" b="1"/>
              <a:t>which</a:t>
            </a:r>
            <a:r>
              <a:rPr lang="zh-CN" altLang="en-US" sz="2400" b="1"/>
              <a:t>的情况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350774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当先行词是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all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any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few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little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much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none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something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anything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everything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nothing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等不定代词时，关系代词通常用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Is there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anything that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 can do for you?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有什么我可以为你做的吗？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当先行词是形容词最高级或被形容词最高级修饰时，通常用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the most diligent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student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that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 know.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他是我认识的最勤奋的学生。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当先行词是序数词或被序数词修饰时，通常用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The first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book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that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 read was very interesting.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我读的第一本书非常有趣。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4715" y="1329690"/>
            <a:ext cx="10566400" cy="135001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当先行词被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very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only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same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next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last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等修饰时，通常用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This is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the only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example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that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 know.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这是我知道的唯一的例子。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5.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当先行词既包括人又包括物时，通常用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2835" y="2709545"/>
            <a:ext cx="8005445" cy="12725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5441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关系代词用</a:t>
            </a:r>
            <a:r>
              <a:rPr lang="en-US" altLang="zh-CN" sz="2400" b="1"/>
              <a:t>which/who</a:t>
            </a:r>
            <a:r>
              <a:rPr lang="zh-CN" altLang="en-US" sz="2400" b="1"/>
              <a:t>不用</a:t>
            </a:r>
            <a:r>
              <a:rPr lang="en-US" altLang="zh-CN" sz="2400" b="1"/>
              <a:t>that</a:t>
            </a:r>
            <a:r>
              <a:rPr lang="zh-CN" altLang="en-US" sz="2400" b="1"/>
              <a:t>的情况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94715" y="1655445"/>
            <a:ext cx="10566400" cy="215900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当关系代词紧跟在介词后时，通常用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which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，不用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tool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with which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he is working is called a hammer.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他干活用的那个工具叫作锤子。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先行词为指人的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one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ones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anyone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those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时，通常用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who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，不用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that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person I admire most is one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who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studies hard and works well.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我最佩服的是既努力学习又工作出色的人。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8990" y="1033780"/>
            <a:ext cx="10739755" cy="258445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在空白处填入适当的关系代词。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I took all the books </a:t>
            </a:r>
            <a:r>
              <a:rPr lang="en-US" altLang="zh-CN">
                <a:latin typeface="+mn-ea"/>
                <a:sym typeface="+mn-ea"/>
              </a:rPr>
              <a:t>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he bought last week and went to the library.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only thing </a:t>
            </a:r>
            <a:r>
              <a:rPr lang="en-US" altLang="zh-CN">
                <a:latin typeface="+mn-ea"/>
                <a:sym typeface="+mn-ea"/>
              </a:rPr>
              <a:t>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matters is that safety should be given the highest priority.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3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The one </a:t>
            </a:r>
            <a:r>
              <a:rPr lang="en-US" altLang="zh-CN">
                <a:latin typeface="+mn-ea"/>
                <a:sym typeface="+mn-ea"/>
              </a:rPr>
              <a:t>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won the national science competition will compete at the international level.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4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This is the library in </a:t>
            </a:r>
            <a:r>
              <a:rPr lang="en-US" altLang="zh-CN">
                <a:latin typeface="+mn-ea"/>
                <a:sym typeface="+mn-ea"/>
              </a:rPr>
              <a:t>_____________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 I spent countless hours studying during my college years.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8535" y="1493520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1335" y="1920875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that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97430" y="2348230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who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4730" y="3155315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which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55" y="2692400"/>
            <a:ext cx="10697210" cy="16846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DIAGRAM_VIRTUALLY_FRAME" val="{&quot;height&quot;:231.6,&quot;left&quot;:47.8,&quot;top&quot;:94.2,&quot;width&quot;:386.85}"/>
</p:tagLst>
</file>

<file path=ppt/tags/tag67.xml><?xml version="1.0" encoding="utf-8"?>
<p:tagLst xmlns:p="http://schemas.openxmlformats.org/presentationml/2006/main">
  <p:tag name="KSO_WM_DIAGRAM_VIRTUALLY_FRAME" val="{&quot;height&quot;:231.6,&quot;left&quot;:47.8,&quot;top&quot;:94.2,&quot;width&quot;:386.85}"/>
</p:tagLst>
</file>

<file path=ppt/tags/tag68.xml><?xml version="1.0" encoding="utf-8"?>
<p:tagLst xmlns:p="http://schemas.openxmlformats.org/presentationml/2006/main">
  <p:tag name="KSO_WM_DIAGRAM_VIRTUALLY_FRAME" val="{&quot;height&quot;:231.6,&quot;left&quot;:47.8,&quot;top&quot;:94.2,&quot;width&quot;:386.85}"/>
</p:tagLst>
</file>

<file path=ppt/tags/tag69.xml><?xml version="1.0" encoding="utf-8"?>
<p:tagLst xmlns:p="http://schemas.openxmlformats.org/presentationml/2006/main">
  <p:tag name="KSO_WM_DIAGRAM_VIRTUALLY_FRAME" val="{&quot;height&quot;:231.6,&quot;left&quot;:47.8,&quot;top&quot;:94.2,&quot;width&quot;:386.8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1373</Words>
  <Application>WPS 演示</Application>
  <PresentationFormat>宽屏</PresentationFormat>
  <Paragraphs>71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188</cp:revision>
  <dcterms:created xsi:type="dcterms:W3CDTF">2019-06-19T02:08:00Z</dcterms:created>
  <dcterms:modified xsi:type="dcterms:W3CDTF">2025-05-16T16:18:00Z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CDAE2F888C2F4D4ABBEE082340C63DE8_13</vt:lpwstr>
  </property>
</Properties>
</file>