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307" r:id="rId8"/>
    <p:sldId id="265" r:id="rId9"/>
    <p:sldId id="308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8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重点掌握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现在完成时及其被动语态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2305" y="2773045"/>
            <a:ext cx="10965180" cy="15938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12077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91565"/>
            <a:ext cx="4589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现在完成时及其被动语态的构成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028700" y="1551940"/>
            <a:ext cx="1068197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现在完成时的一般式：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“have/has+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过去分词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现在完成时的被动式：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“have/has+been+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过去分词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0248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30605"/>
            <a:ext cx="6877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现在完成时的用法</a:t>
            </a:r>
            <a:endParaRPr lang="zh-CN" altLang="en-US" sz="2400" b="1"/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812800" y="1481455"/>
          <a:ext cx="10853420" cy="4671060"/>
        </p:xfrm>
        <a:graphic>
          <a:graphicData uri="http://schemas.openxmlformats.org/drawingml/2006/table">
            <a:tbl>
              <a:tblPr/>
              <a:tblGrid>
                <a:gridCol w="4684395"/>
                <a:gridCol w="6169025"/>
              </a:tblGrid>
              <a:tr h="70358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表示过去发生的动作对现在有影响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9469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表示从过去持续到现在的动作或状态，并可能延续下去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63900">
                <a:tc gridSpan="2"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非延续性动词可以用于现在完成时。在否定句中，非延续性动词可以与表示一段时间的状语连用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但在肯定句中不能与表示一段时间的状语连用。常用的非延续性动词有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go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come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arrive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leave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begin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borrow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buy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die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stop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start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kill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close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graduate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join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finish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lose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等。在肯定句中，若非延续性动词要接表示一段时间的状语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我们需要做一些相应的变换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buy→have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买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     die→be dead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死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borrow→keep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    fall asleep→be asleep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睡觉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finish→be over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结束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 marry→be married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leave→be away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离开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 put on→have on/wear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穿（衣服）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close→be closed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关闭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join the army→be a soldier/be in the army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参军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open→be open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打开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   come/go/become→be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去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/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变得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cPr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9900" y="1519555"/>
            <a:ext cx="4789170" cy="6273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49900" y="2213610"/>
            <a:ext cx="5380990" cy="62738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894715" y="2924810"/>
            <a:ext cx="751936" cy="373907"/>
            <a:chOff x="1409" y="1688"/>
            <a:chExt cx="1394" cy="709"/>
          </a:xfrm>
        </p:grpSpPr>
        <p:sp>
          <p:nvSpPr>
            <p:cNvPr id="1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473" y="1688"/>
              <a:ext cx="1330" cy="6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12077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91565"/>
            <a:ext cx="4589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现在完成时的考法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028700" y="1551940"/>
            <a:ext cx="10681970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具有明显的时间标志词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有些题目前后通常有较明显的时间标志词，但有时某些时间状语具有干扰性，所以还是要结合具体语境来判断。一般来说，现在完成时的时间标志词有：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lately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recently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already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so far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yet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by now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up to/till/until now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since then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in the last/past few days/years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没有明显的时间标志词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近几年高考对时态的考查更加语境化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题干中常常未给出明显的时间标志词，此时可根据上下文体会语境，理清时间的先后顺序，作出正确的判断。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759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94715" y="1487805"/>
            <a:ext cx="10666730" cy="1282700"/>
          </a:xfrm>
          <a:prstGeom prst="rect">
            <a:avLst/>
          </a:prstGeom>
        </p:spPr>
        <p:txBody>
          <a:bodyPr>
            <a:noAutofit/>
          </a:bodyPr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On a website, roughly 200 academics—many of them climate scientists— 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promise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to fly as little as possible since the effort started two years ago.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Bob wants to buy that kind of ball pen because he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tell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recently that it writes smoothly.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Over the past years, our school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organise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 number of activities to promote traditional Chinese festivals.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By now, the number of online resources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increase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for English learning, helping millions of people to learn English.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66580" y="2000885"/>
            <a:ext cx="1810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promised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988810" y="2770505"/>
            <a:ext cx="1810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been told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74895" y="3615690"/>
            <a:ext cx="1810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organi</a:t>
            </a:r>
            <a:r>
              <a:rPr lang="en-US" altLang="zh-CN">
                <a:solidFill>
                  <a:srgbClr val="FF0000"/>
                </a:solidFill>
              </a:rPr>
              <a:t>sed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883275" y="4422775"/>
            <a:ext cx="5287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increased/has been increasing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759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94715" y="1487805"/>
            <a:ext cx="10666730" cy="1282700"/>
          </a:xfrm>
          <a:prstGeom prst="rect">
            <a:avLst/>
          </a:prstGeom>
        </p:spPr>
        <p:txBody>
          <a:bodyPr>
            <a:noAutofit/>
          </a:bodyPr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So far, five questions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discuss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 the meeting.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museum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visit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by a lot of people in the past few months.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0" algn="l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7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People's lives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change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by online communities and social networks over the past twenty years.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01440" y="1531620"/>
            <a:ext cx="2366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been discussed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3865" y="1966595"/>
            <a:ext cx="2366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been visited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7225" y="2390140"/>
            <a:ext cx="2366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been changed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350" y="2215515"/>
            <a:ext cx="11052810" cy="27374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854*360"/>
  <p:tag name="TABLE_ENDDRAG_RECT" val="64*122*854*360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2478</Words>
  <Application>WPS 演示</Application>
  <PresentationFormat>宽屏</PresentationFormat>
  <Paragraphs>92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194</cp:revision>
  <dcterms:created xsi:type="dcterms:W3CDTF">2019-06-19T02:08:00Z</dcterms:created>
  <dcterms:modified xsi:type="dcterms:W3CDTF">2025-05-18T08:00:18Z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08127ADABC2548FEB9E41B5435D6F084_13</vt:lpwstr>
  </property>
</Properties>
</file>