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9" r:id="rId7"/>
    <p:sldId id="271" r:id="rId8"/>
    <p:sldId id="280" r:id="rId9"/>
    <p:sldId id="281" r:id="rId10"/>
    <p:sldId id="265" r:id="rId11"/>
    <p:sldId id="27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1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41"/>
        <p:guide pos="382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090" y="2195830"/>
            <a:ext cx="10601960" cy="27857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929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难点攻关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限制性定语从句的关系副词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755" y="2881630"/>
            <a:ext cx="11198860" cy="10947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8670" y="223456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01445" y="220535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when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12470" y="2665730"/>
            <a:ext cx="11035665" cy="216852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when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指时间，在限制性定语从句中作时间状语。先行词通常为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time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day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morning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night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week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endParaRPr lang="zh-CN" altLang="en-US" b="0" i="0">
              <a:solidFill>
                <a:srgbClr val="00A0AF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year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等表示时间的名词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They are collecting information in preparation for the day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when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the two sides sit down and talk.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他们正在收集信息，为双方坐下来谈话的那一天做准备。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89965" y="1154430"/>
            <a:ext cx="1036574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defTabSz="266700" fontAlgn="auto">
              <a:lnSpc>
                <a:spcPct val="150000"/>
              </a:lnSpc>
            </a:pPr>
            <a:r>
              <a:rPr lang="zh-CN" altLang="en-US">
                <a:latin typeface="+mn-ea"/>
                <a:cs typeface="+mn-ea"/>
              </a:rPr>
              <a:t>在限制性定语从句中，关系副词用于引导从句，并在从句中充当状语，表示时间、地点或原因等。常见的关系副词有</a:t>
            </a:r>
            <a:r>
              <a:rPr lang="en-US" altLang="zh-CN">
                <a:latin typeface="+mn-ea"/>
                <a:cs typeface="+mn-ea"/>
              </a:rPr>
              <a:t>when</a:t>
            </a:r>
            <a:r>
              <a:rPr lang="zh-CN" altLang="en-US">
                <a:latin typeface="+mn-ea"/>
                <a:cs typeface="+mn-ea"/>
              </a:rPr>
              <a:t>、</a:t>
            </a:r>
            <a:r>
              <a:rPr lang="en-US" altLang="zh-CN">
                <a:latin typeface="+mn-ea"/>
                <a:cs typeface="+mn-ea"/>
              </a:rPr>
              <a:t>where</a:t>
            </a:r>
            <a:r>
              <a:rPr lang="zh-CN" altLang="en-US">
                <a:latin typeface="+mn-ea"/>
                <a:cs typeface="+mn-ea"/>
              </a:rPr>
              <a:t>和</a:t>
            </a:r>
            <a:r>
              <a:rPr lang="en-US" altLang="zh-CN">
                <a:latin typeface="+mn-ea"/>
                <a:cs typeface="+mn-ea"/>
              </a:rPr>
              <a:t>why</a:t>
            </a:r>
            <a:r>
              <a:rPr lang="zh-CN" altLang="en-US">
                <a:latin typeface="+mn-ea"/>
                <a:cs typeface="+mn-ea"/>
              </a:rPr>
              <a:t>。</a:t>
            </a:r>
            <a:endParaRPr lang="zh-CN" altLang="en-US"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4715" y="1033780"/>
            <a:ext cx="826770" cy="450215"/>
            <a:chOff x="1409" y="1688"/>
            <a:chExt cx="1302" cy="709"/>
          </a:xfrm>
        </p:grpSpPr>
        <p:sp>
          <p:nvSpPr>
            <p:cNvPr id="8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5350" y="1581785"/>
            <a:ext cx="10163175" cy="339725"/>
          </a:xfrm>
          <a:prstGeom prst="rect">
            <a:avLst/>
          </a:prstGeom>
        </p:spPr>
        <p:txBody>
          <a:bodyPr wrap="square">
            <a:spAutoFit/>
          </a:bodyPr>
          <a:p>
            <a:pPr marL="314325" indent="0" defTabSz="266700" eaLnBrk="0">
              <a:lnSpc>
                <a:spcPct val="90000"/>
              </a:lnSpc>
              <a:spcBef>
                <a:spcPts val="200"/>
              </a:spcBef>
              <a:spcAft>
                <a:spcPts val="800"/>
              </a:spcAft>
            </a:pP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先行词是表示时间的名词时，关系词是否用</a:t>
            </a:r>
            <a:r>
              <a:rPr lang="en-US">
                <a:solidFill>
                  <a:srgbClr val="000000"/>
                </a:solidFill>
                <a:latin typeface="+mn-ea"/>
                <a:cs typeface="+mn-ea"/>
              </a:rPr>
              <a:t>when, </a:t>
            </a:r>
            <a:r>
              <a:rPr lang="zh-CN">
                <a:solidFill>
                  <a:srgbClr val="000000"/>
                </a:solidFill>
                <a:latin typeface="+mn-ea"/>
                <a:cs typeface="+mn-ea"/>
              </a:rPr>
              <a:t>还需要判断关系词在从句中所作的成分。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6515" y="2066925"/>
            <a:ext cx="6781165" cy="25996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where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25844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where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指地点，在限制性定语从句中作地点状语。先行词通常为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place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spot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street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house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room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city 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town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country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等表示地点的名词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或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point(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阶段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case(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情形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situation(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情况；形势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position(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位置；处境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stage(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阶段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等表示抽象地点的名词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movie is set in a small town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where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only movie theatre is preparing to close down.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这部电影以一座小镇为背景，那里唯一的电影院正准备停业。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94715" y="1033780"/>
            <a:ext cx="826770" cy="450215"/>
            <a:chOff x="1409" y="1688"/>
            <a:chExt cx="1302" cy="709"/>
          </a:xfrm>
        </p:grpSpPr>
        <p:sp>
          <p:nvSpPr>
            <p:cNvPr id="8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5350" y="1581785"/>
            <a:ext cx="10163175" cy="339725"/>
          </a:xfrm>
          <a:prstGeom prst="rect">
            <a:avLst/>
          </a:prstGeom>
        </p:spPr>
        <p:txBody>
          <a:bodyPr wrap="square">
            <a:spAutoFit/>
          </a:bodyPr>
          <a:p>
            <a:pPr marL="314325" indent="0" defTabSz="266700" eaLnBrk="0">
              <a:lnSpc>
                <a:spcPct val="90000"/>
              </a:lnSpc>
              <a:spcBef>
                <a:spcPts val="200"/>
              </a:spcBef>
              <a:spcAft>
                <a:spcPts val="80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先行词是表示地点的词时，关系词是否用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where,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还需要判断关系词在从句中所作的成分。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1755" y="2066925"/>
            <a:ext cx="7285990" cy="25634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why</a:t>
            </a:r>
            <a:r>
              <a:rPr lang="zh-CN" altLang="en-US" sz="2400" b="1"/>
              <a:t>的用法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1355090"/>
          </a:xfrm>
          <a:prstGeom prst="rect">
            <a:avLst/>
          </a:prstGeom>
        </p:spPr>
        <p:txBody>
          <a:bodyPr wrap="square">
            <a:no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why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指原因或理由，在限制性定语从句中作原因状语，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先行词只能是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reason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came to explain the reason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why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 was absent from the meeting.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我来是为了解释我没有到会的原因。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31215" y="2976245"/>
            <a:ext cx="826770" cy="450215"/>
            <a:chOff x="1409" y="1688"/>
            <a:chExt cx="1302" cy="709"/>
          </a:xfrm>
        </p:grpSpPr>
        <p:sp>
          <p:nvSpPr>
            <p:cNvPr id="8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960755" y="3460115"/>
            <a:ext cx="9331325" cy="368300"/>
          </a:xfrm>
          <a:prstGeom prst="rect">
            <a:avLst/>
          </a:prstGeom>
        </p:spPr>
        <p:txBody>
          <a:bodyPr wrap="square">
            <a:spAutoFit/>
          </a:bodyPr>
          <a:p>
            <a:pPr defTabSz="266700"/>
            <a:r>
              <a:rPr lang="zh-CN">
                <a:latin typeface="+mn-ea"/>
                <a:cs typeface="+mn-ea"/>
              </a:rPr>
              <a:t>先行词是</a:t>
            </a:r>
            <a:r>
              <a:rPr lang="en-US">
                <a:latin typeface="+mn-ea"/>
                <a:cs typeface="+mn-ea"/>
              </a:rPr>
              <a:t>reason</a:t>
            </a:r>
            <a:r>
              <a:rPr lang="zh-CN">
                <a:latin typeface="+mn-ea"/>
                <a:cs typeface="+mn-ea"/>
              </a:rPr>
              <a:t>时，关系词是否用</a:t>
            </a:r>
            <a:r>
              <a:rPr lang="en-US">
                <a:latin typeface="+mn-ea"/>
                <a:cs typeface="+mn-ea"/>
              </a:rPr>
              <a:t>why</a:t>
            </a:r>
            <a:r>
              <a:rPr lang="zh-CN" altLang="en-US">
                <a:latin typeface="+mn-ea"/>
                <a:cs typeface="+mn-ea"/>
              </a:rPr>
              <a:t>，</a:t>
            </a:r>
            <a:r>
              <a:rPr lang="zh-CN">
                <a:latin typeface="+mn-ea"/>
                <a:cs typeface="+mn-ea"/>
              </a:rPr>
              <a:t>还需要判断关系词在从句中所作的成分。</a:t>
            </a:r>
            <a:endParaRPr lang="zh-CN" altLang="en-US">
              <a:latin typeface="+mn-ea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47115" y="3811905"/>
            <a:ext cx="6054725" cy="23012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3420" y="1483995"/>
            <a:ext cx="10941050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用适当的关系副词填空。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 There was a time ___________ my little brother got crazy about playing computer games.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 Nowadays, people are more concerned about the environment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they live.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Do you still remember those occasions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we walked and talked in the park?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Today, we'll discuss a number of cases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beginners of English fail to use the language properly.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I don't know the reason </a:t>
            </a:r>
            <a:r>
              <a:rPr lang="en-US" altLang="zh-CN">
                <a:latin typeface="+mn-ea"/>
                <a:sym typeface="+mn-ea"/>
              </a:rPr>
              <a:t>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he didn't come to the party yesterday.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68955" y="1966595"/>
            <a:ext cx="8674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when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03235" y="2353945"/>
            <a:ext cx="9188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where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1325" y="2773045"/>
            <a:ext cx="8394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when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17490" y="3206750"/>
            <a:ext cx="937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where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87140" y="4004310"/>
            <a:ext cx="9372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why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9" grpId="0"/>
      <p:bldP spid="9" grpId="1"/>
      <p:bldP spid="14" grpId="0"/>
      <p:bldP spid="14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1346</Words>
  <Application>WPS 演示</Application>
  <PresentationFormat>宽屏</PresentationFormat>
  <Paragraphs>84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187</cp:revision>
  <dcterms:created xsi:type="dcterms:W3CDTF">2019-06-19T02:08:00Z</dcterms:created>
  <dcterms:modified xsi:type="dcterms:W3CDTF">2025-05-12T15:19:25Z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D1D20DE176A04575B6C0D9F0104A2E60_13</vt:lpwstr>
  </property>
</Properties>
</file>