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88" r:id="rId7"/>
    <p:sldId id="271" r:id="rId8"/>
    <p:sldId id="265" r:id="rId9"/>
    <p:sldId id="278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72"/>
        <p:guide pos="383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易错警示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现在分词与过去分词作后置定语的区别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8990" y="2905760"/>
            <a:ext cx="10722610" cy="10464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9175" y="1107440"/>
            <a:ext cx="10288905" cy="133794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本部分内容主要讲解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现在分词和过去分词作后置定语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的区别。两者的区分主要表现在语态和时间概念上。通常情况下，现在分词表示主动关系，过去分词表示被动关系；现在分词表示正在进行的动作或经常性动作，过去分词表示已完成的动作。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8670" y="256667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01445" y="253746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现在分词作后置定语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712470" y="3124835"/>
            <a:ext cx="11035665" cy="299974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1.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单个现在分词作定语时，常位于名词之前；现在分词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短语作定语时，则常放在被修饰成分的后面，作后置定语。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burning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fire gave off a lot of heat.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燃烧着的火释放出大量的热量。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 man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running on the track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is a professional athlete.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正在跑道上跑步的男子是一名职业运动员。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 girl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dancing in the studio every afternoon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is my classmate.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每天下午在排练室跳舞的女孩是我的同学。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9175" y="1318260"/>
            <a:ext cx="10288905" cy="216852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2.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现在分词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短语作后置定语，在意义上相当于一个定语从句，可进行相互转换。在转换时，要注意从句谓语对应的人称、数和时态。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 man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who/that is running on the track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is a professional athlete.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 girl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who/that dances in the studio every afternoon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is my classmate.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过去分词作后置定语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94715" y="1655445"/>
            <a:ext cx="10566400" cy="386715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过去分词作后置定语，其表示的动作发生在谓语动词之前；过去分词与被修饰成分之间是逻辑上的被动关系。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letter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sent yesterday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will reach him tomorrow.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昨天寄出的信明天会送到他手中。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car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repaired last week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runs smoothly now.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上周修理的汽车现在运行很顺畅。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过去分词作后置定语，同样可以转化为定语从句，除了要注意从句谓语对应的人称、数和时态之外，还应注意从句谓语的语态。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letter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which/that was sent yesterday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will reach him tomorrow.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car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which/that was repaired last week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runs smoothly now.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337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94715" y="1483995"/>
            <a:ext cx="10739755" cy="474154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 defTabSz="266700"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tx1"/>
                </a:solidFill>
                <a:latin typeface="+mn-ea"/>
              </a:rPr>
              <a:t>用括号内单词的适当形式填空。</a:t>
            </a:r>
            <a:endParaRPr lang="zh-CN" altLang="en-US" b="1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1.The phenomenon _____________ (emerge) in recent years indicates a shift in social values.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2.The project __________ (carry) out by the research team is of great significance for future technological breakthroughs.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3. The scientist __________(work) on the cutting-edge research in artificial intelligence has made remarkable achievements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4. The document __________ (draft) by the legal experts will be submitted to the government for approval.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5. The proposal ___________ (aim) to improve the city's transport system has aroused wide public concern.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6. The plan __________ (design) to boost the local economy has been well-received by the local residents.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7. The painting ___________ (create) by the famous artist during his overseas trip is now on display in the gallery.</a:t>
            </a: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74365" y="1792605"/>
            <a:ext cx="1749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emerging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81910" y="2160905"/>
            <a:ext cx="1022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carried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82875" y="2847340"/>
            <a:ext cx="1042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working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12110" y="3448050"/>
            <a:ext cx="1013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drafted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47340" y="4130040"/>
            <a:ext cx="1013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aiming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25040" y="4812030"/>
            <a:ext cx="1137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designed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69235" y="5412740"/>
            <a:ext cx="1013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created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9" grpId="0"/>
      <p:bldP spid="9" grpId="1"/>
      <p:bldP spid="12" grpId="0"/>
      <p:bldP spid="12" grpId="1"/>
      <p:bldP spid="14" grpId="0"/>
      <p:bldP spid="1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090" y="2030095"/>
            <a:ext cx="10650220" cy="34067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1836</Words>
  <Application>WPS 演示</Application>
  <PresentationFormat>宽屏</PresentationFormat>
  <Paragraphs>74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183</cp:revision>
  <dcterms:created xsi:type="dcterms:W3CDTF">2019-06-19T02:08:00Z</dcterms:created>
  <dcterms:modified xsi:type="dcterms:W3CDTF">2025-05-05T08:46:04Z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40362CB636C54DA699CC00516138CCC7_13</vt:lpwstr>
  </property>
</Properties>
</file>