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65" r:id="rId8"/>
    <p:sldId id="27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929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句式突破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——there be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句型中的主谓一致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265" y="3059430"/>
            <a:ext cx="10846435" cy="7391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12077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09156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there be</a:t>
            </a:r>
            <a:r>
              <a:rPr lang="zh-CN" altLang="en-US" sz="2400" b="1"/>
              <a:t>句型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1028700" y="1551940"/>
            <a:ext cx="10681970" cy="42462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there be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句型实则为倒装结构，主要表示存在，其中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there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无意义，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be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为谓语动词，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there be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后面的名词或名词性短语等为主语。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1.there be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句型中的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be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可以有不同的时态，也可以和情态动词连用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There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have been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many great changes in our country since then.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自那时起我们国家有了很多巨大的变化。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There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must be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a mistake somewhere.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某个地方一定出错了。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2.there be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句型中的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be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有时可用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seem to be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appear to be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happen to be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used to be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have to be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remain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live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stand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lie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 exist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等短语或词替换。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There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seems to be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an announcement of the project.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关于这个项目似乎有一个公告。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There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happened to be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a man walking by.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碰巧有一个人路过这里。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100455"/>
            <a:ext cx="6877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there be</a:t>
            </a:r>
            <a:r>
              <a:rPr lang="zh-CN" altLang="en-US" sz="2400" b="1"/>
              <a:t>句型中的主谓一致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12800" y="1809115"/>
            <a:ext cx="10566400" cy="125984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如果主语由两个或两个以上的名词或代词构成，则谓语动词的数应和离它最近的主语保持一致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即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there be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句型遵循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就近原则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There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is a knife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and two pens in his pocket.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他的口袋里有一把小刀和两支钢笔。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759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894715" y="1487805"/>
            <a:ext cx="10666730" cy="1282700"/>
          </a:xfrm>
          <a:prstGeom prst="rect">
            <a:avLst/>
          </a:prstGeom>
        </p:spPr>
        <p:txBody>
          <a:bodyPr>
            <a:noAutofit/>
          </a:bodyPr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用括号内单词的适当形式填空。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There 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 dramatic rise in the number of extreme weather events over the past 20 years, caused largely by rising global temperatures, according to a new report from the United Nations.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Over the long history of China, there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various shapes of Chinese knots with varying complexities.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There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remain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one more test to be carried out now before we put the instrument into operation.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film lasts for about two hours but there 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enough tension and humour to hold your attention during the whole film.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550795" y="1945005"/>
            <a:ext cx="1475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has been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82335" y="3181350"/>
            <a:ext cx="1483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have been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50795" y="4017645"/>
            <a:ext cx="1483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remains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796405" y="4824730"/>
            <a:ext cx="14839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is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505" y="2465070"/>
            <a:ext cx="10651490" cy="23469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1289</Words>
  <Application>WPS 演示</Application>
  <PresentationFormat>宽屏</PresentationFormat>
  <Paragraphs>53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190</cp:revision>
  <dcterms:created xsi:type="dcterms:W3CDTF">2019-06-19T02:08:00Z</dcterms:created>
  <dcterms:modified xsi:type="dcterms:W3CDTF">2025-05-18T04:09:40Z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086B12AF2A68471885947F89FC13CA5B_13</vt:lpwstr>
  </property>
</Properties>
</file>