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89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7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拓展提升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现在进行时的特殊意义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7560" y="3104515"/>
            <a:ext cx="10720070" cy="9055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122555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119634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现在进行时表示将来含义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12470" y="1774190"/>
            <a:ext cx="1103566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现在进行时表示将来主要用于描述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按计划或安排将要发生的动作或事件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此时通常有一个表示将来的时间状语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),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常用表示位置转移的动词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如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arrive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come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get (to)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leave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return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travel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take off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fly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set off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are leaving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for Shanghai this afternoon.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今天下午我们将动身去上海。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plane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is arriving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in 10 minutes.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飞机将在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10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分钟后到达。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现在进行时表示将来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也可使用某些非位移动词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，如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do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buy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meet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have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play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finish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stay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publish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spend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等，表示有计划性的动作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，此时句中一般要有表示将来的时间状语。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They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are spending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their holiday in Paris next summer vacation.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他们下个暑假将在巴黎度假。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现在进行时表达感情色彩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81026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现在进行时和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always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forever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constantly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等词连用时，常表达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赞美或厌恶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等感情色彩。试比较下列句子：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1390" y="2617470"/>
            <a:ext cx="465455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(1)</a:t>
            </a:r>
            <a:r>
              <a:rPr lang="zh-CN" altLang="en-US"/>
              <a:t>他总是为别人着想。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He </a:t>
            </a:r>
            <a:r>
              <a:rPr lang="en-US" altLang="zh-CN">
                <a:solidFill>
                  <a:srgbClr val="00A0AF"/>
                </a:solidFill>
              </a:rPr>
              <a:t>is always thinking of</a:t>
            </a:r>
            <a:r>
              <a:rPr lang="en-US" altLang="zh-CN"/>
              <a:t> others. (</a:t>
            </a:r>
            <a:r>
              <a:rPr lang="zh-CN" altLang="en-US"/>
              <a:t>表示赞美</a:t>
            </a:r>
            <a:r>
              <a:rPr lang="en-US" altLang="zh-CN"/>
              <a:t>) He always thinks of others.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6269990" y="2617470"/>
            <a:ext cx="519112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/>
              <a:t>(2)</a:t>
            </a:r>
            <a:r>
              <a:rPr lang="zh-CN" altLang="en-US"/>
              <a:t>他总是把他的东西乱放。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He </a:t>
            </a:r>
            <a:r>
              <a:rPr lang="en-US" altLang="zh-CN">
                <a:solidFill>
                  <a:srgbClr val="00A0AF"/>
                </a:solidFill>
              </a:rPr>
              <a:t>is constantly leaving</a:t>
            </a:r>
            <a:r>
              <a:rPr lang="en-US" altLang="zh-CN"/>
              <a:t> his things in disorder. (</a:t>
            </a:r>
            <a:r>
              <a:rPr lang="zh-CN" altLang="en-US"/>
              <a:t>表示厌恶</a:t>
            </a:r>
            <a:r>
              <a:rPr lang="en-US" altLang="zh-CN"/>
              <a:t>)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r>
              <a:rPr lang="en-US" altLang="zh-CN"/>
              <a:t>He constantly leaves his things in disorder.</a:t>
            </a:r>
            <a:endParaRPr lang="en-US" altLang="zh-CN"/>
          </a:p>
          <a:p>
            <a:pPr indent="0" fontAlgn="auto">
              <a:lnSpc>
                <a:spcPct val="150000"/>
              </a:lnSpc>
            </a:pPr>
            <a:endParaRPr lang="en-US" altLang="zh-CN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现在进行时表示一时的表现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179959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有时用于进行时态，表示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一时的表现或故意的行为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being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 good boy today.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他今天可是个好孩子。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being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silly.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他在装傻。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483995"/>
            <a:ext cx="10739755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They _________________ (move) to a new house next week.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I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(meet) my good friend who has returned from abroad tomorrow.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—Are there any possible wa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ys to help them get rid of such a bad habit?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sym typeface="+mn-ea"/>
              </a:rPr>
              <a:t>    —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To tell the truth, it's very hard. But we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(work) on this problem trying to improve the situation.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Hurry up, kids! The school bus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(come).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I don't understand why you </a:t>
            </a:r>
            <a:r>
              <a:rPr lang="en-US" altLang="zh-CN">
                <a:latin typeface="+mn-ea"/>
                <a:sym typeface="+mn-ea"/>
              </a:rPr>
              <a:t>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always </a:t>
            </a:r>
            <a:r>
              <a:rPr lang="en-US" altLang="zh-CN">
                <a:latin typeface="+mn-ea"/>
                <a:sym typeface="+mn-ea"/>
              </a:rPr>
              <a:t>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(argue) with your parents.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19605" y="1965960"/>
            <a:ext cx="174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are moving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56055" y="2409825"/>
            <a:ext cx="1779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am meeting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26810" y="4454525"/>
            <a:ext cx="104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arguing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53430" y="3215005"/>
            <a:ext cx="14160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are working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0130" y="3996055"/>
            <a:ext cx="1424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coming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74210" y="4454525"/>
            <a:ext cx="6883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are 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1" grpId="0"/>
      <p:bldP spid="11" grpId="1"/>
      <p:bldP spid="9" grpId="0"/>
      <p:bldP spid="9" grpId="1"/>
      <p:bldP spid="14" grpId="0"/>
      <p:bldP spid="10" grpId="0"/>
      <p:bldP spid="14" grpId="1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2470150"/>
            <a:ext cx="10549255" cy="2277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1404</Words>
  <Application>WPS 演示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184</cp:revision>
  <dcterms:created xsi:type="dcterms:W3CDTF">2019-06-19T02:08:00Z</dcterms:created>
  <dcterms:modified xsi:type="dcterms:W3CDTF">2025-05-05T10:09:11Z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2ADAD878EF794D2EBEC09E6216005240_13</vt:lpwstr>
  </property>
</Properties>
</file>