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303" r:id="rId7"/>
    <p:sldId id="304" r:id="rId8"/>
    <p:sldId id="265" r:id="rId9"/>
    <p:sldId id="278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6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7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6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8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0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重点掌握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——with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复合结构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9610" y="2860040"/>
            <a:ext cx="10964545" cy="10991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8195" y="1108075"/>
            <a:ext cx="10774045" cy="1548130"/>
          </a:xfrm>
          <a:prstGeom prst="rect">
            <a:avLst/>
          </a:prstGeom>
        </p:spPr>
        <p:txBody>
          <a:bodyPr wrap="square">
            <a:noAutofit/>
          </a:bodyPr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with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复合结构是英语中一种常见的语法结构，由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“with+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宾语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+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宾语补足语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”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构成，宾语补足语可以是形容词、副词、介词短语、现在分词（短语）、过去分词（短语）、不定式（短语）等。在这个结构中，宾语是宾补逻辑上的主语。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2970" y="2605405"/>
            <a:ext cx="10612755" cy="14433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7670" y="927100"/>
            <a:ext cx="10964545" cy="1548130"/>
          </a:xfrm>
          <a:prstGeom prst="rect">
            <a:avLst/>
          </a:prstGeom>
        </p:spPr>
        <p:txBody>
          <a:bodyPr wrap="square">
            <a:noAutofit/>
          </a:bodyPr>
          <a:p>
            <a:pPr indent="457200" fontAlgn="auto">
              <a:lnSpc>
                <a:spcPct val="150000"/>
              </a:lnSpc>
            </a:pPr>
            <a:r>
              <a:rPr lang="en-US" altLang="zh-CN" b="1" i="0">
                <a:solidFill>
                  <a:srgbClr val="404040"/>
                </a:solidFill>
                <a:latin typeface="+mn-ea"/>
                <a:cs typeface="+mn-ea"/>
              </a:rPr>
              <a:t>1.with</a:t>
            </a:r>
            <a:r>
              <a:rPr lang="zh-CN" altLang="en-US" b="1" i="0">
                <a:solidFill>
                  <a:srgbClr val="404040"/>
                </a:solidFill>
                <a:latin typeface="+mn-ea"/>
                <a:cs typeface="+mn-ea"/>
              </a:rPr>
              <a:t>复合结构作状语</a:t>
            </a:r>
            <a:endParaRPr lang="zh-CN" altLang="en-US" b="1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with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复合结构在句中通常作状语，表示伴随状态、原因、条件、方式等，使句子更加简洁且富有表现力。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0820" y="1858645"/>
            <a:ext cx="8885555" cy="42481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7670" y="927100"/>
            <a:ext cx="10964545" cy="1548130"/>
          </a:xfrm>
          <a:prstGeom prst="rect">
            <a:avLst/>
          </a:prstGeom>
        </p:spPr>
        <p:txBody>
          <a:bodyPr wrap="square">
            <a:noAutofit/>
          </a:bodyPr>
          <a:p>
            <a:pPr indent="457200" fontAlgn="auto">
              <a:lnSpc>
                <a:spcPct val="150000"/>
              </a:lnSpc>
            </a:pPr>
            <a:r>
              <a:rPr lang="en-US" altLang="zh-CN" b="1" i="0">
                <a:solidFill>
                  <a:srgbClr val="404040"/>
                </a:solidFill>
                <a:latin typeface="+mn-ea"/>
                <a:cs typeface="+mn-ea"/>
              </a:rPr>
              <a:t>2.with</a:t>
            </a:r>
            <a:r>
              <a:rPr lang="zh-CN" altLang="en-US" b="1" i="0">
                <a:solidFill>
                  <a:srgbClr val="404040"/>
                </a:solidFill>
                <a:latin typeface="+mn-ea"/>
                <a:cs typeface="+mn-ea"/>
              </a:rPr>
              <a:t>复合结构作后置定语</a:t>
            </a:r>
            <a:endParaRPr lang="zh-CN" altLang="en-US" b="1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with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复合结构在句中还可以作后置定语，修饰前面的名词（短语），表示名词（短语）的特征或状态。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2340" y="1973580"/>
            <a:ext cx="9742805" cy="6864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718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894715" y="1626870"/>
            <a:ext cx="10640695" cy="34150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794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用括号内单词的适当形式填空。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2794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1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Seen from space, the Earth, with water _______________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cover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about seventy percent of its surface, looks like a “blue ball”.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2794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2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With a lot of difficult problems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_______________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settle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, the newly-elected manager is in a dilemma.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2794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3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With much attention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_______________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focus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on his study, he made rapid progress.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2794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4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 medical team was so lucky that they finally made their way to the hospital with a local boy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_______________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lead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the way.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109335" y="2131695"/>
            <a:ext cx="12249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covering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06060" y="2973070"/>
            <a:ext cx="1350010" cy="3028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</a:rPr>
              <a:t>to settle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110990" y="3767455"/>
            <a:ext cx="11950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focused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249805" y="4582160"/>
            <a:ext cx="1255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leading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140" y="2153920"/>
            <a:ext cx="10688955" cy="28670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765</Words>
  <Application>WPS 演示</Application>
  <PresentationFormat>宽屏</PresentationFormat>
  <Paragraphs>45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zhao wenjie</cp:lastModifiedBy>
  <cp:revision>188</cp:revision>
  <dcterms:created xsi:type="dcterms:W3CDTF">2019-06-19T02:08:00Z</dcterms:created>
  <dcterms:modified xsi:type="dcterms:W3CDTF">2025-05-23T15:45:18Z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4A21C28FD8744332AFA6753C2CB2729C_13</vt:lpwstr>
  </property>
</Properties>
</file>