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92" r:id="rId7"/>
    <p:sldId id="265" r:id="rId8"/>
    <p:sldId id="278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难点攻关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——“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介词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+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关系代词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”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引导定语从句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190" y="2903220"/>
            <a:ext cx="10822940" cy="11423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080" y="120650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6855" y="117729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关系代词的选用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798195" y="1706880"/>
            <a:ext cx="10681970" cy="258445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在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介词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+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关系代词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引导的定语从句中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,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关系代词只能用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whom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（指人）和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which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（指物）。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It was in 1952 and Mandela was the lawyer to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whom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I went for advice.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那是在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1952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年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,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曼德拉就是我去寻求建议的那位律师。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I'll never forget the day on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which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（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=when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）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I first met you.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我永远不会忘记初次见你的那一天。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I forgot the exact place to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which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（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=where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）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I had paid a visit.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我忘记了我已经参观过的确切地点。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080" y="1044575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6855" y="1015365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关系代词前的介词的选用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798195" y="1506855"/>
            <a:ext cx="10681970" cy="299974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（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1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）根据定语从句中谓语动词、形容词的固定搭配来确定。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Charity is the cause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to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which he is devoted.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他致力于慈善事业。（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be devoted to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）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（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2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）根据与先行词的搭配来确定。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This is the farm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on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which he works.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这就是他工作的农场。（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on the farm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）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（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3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）根据句子所表达的意思来确定。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 colourless gas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without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which we cannot live is called oxygen.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这种无色的气体叫氧气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,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离了它我们无法生存。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1325245" y="4506595"/>
          <a:ext cx="9624695" cy="1494790"/>
        </p:xfrm>
        <a:graphic>
          <a:graphicData uri="http://schemas.openxmlformats.org/drawingml/2006/table">
            <a:tbl>
              <a:tblPr/>
              <a:tblGrid>
                <a:gridCol w="9624695"/>
              </a:tblGrid>
              <a:tr h="1494790">
                <a:tc>
                  <a:txBody>
                    <a:bodyPr/>
                    <a:p>
                      <a:pPr marL="85725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85725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有些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动词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+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介词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的固定搭配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,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look for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look after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call on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take care of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,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不能把介词提到关系代词前。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85725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My youngest brother, after whom I have to look, is very naughty.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×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85725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My youngest brother, whom I have to look after, is very naughty.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√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1412240" y="4565411"/>
            <a:ext cx="770255" cy="368137"/>
            <a:chOff x="1409" y="1685"/>
            <a:chExt cx="1302" cy="732"/>
          </a:xfrm>
        </p:grpSpPr>
        <p:sp>
          <p:nvSpPr>
            <p:cNvPr id="9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509" y="1685"/>
              <a:ext cx="1101" cy="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87375" y="1522095"/>
            <a:ext cx="11016615" cy="299974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用攻略所学内容填空。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Gun control is a subject ___________________________ Americans have argued for a long time.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In our class there are 46 students, half ________________ wear glasses.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He bought a book yesterday, the writer </a:t>
            </a:r>
            <a:r>
              <a:rPr lang="en-US" altLang="zh-CN">
                <a:latin typeface="+mn-ea"/>
                <a:sym typeface="+mn-ea"/>
              </a:rPr>
              <a:t>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 is a teacher.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In the street, there wasn't a single person </a:t>
            </a:r>
            <a:r>
              <a:rPr lang="en-US" altLang="zh-CN">
                <a:latin typeface="+mn-ea"/>
                <a:sym typeface="+mn-ea"/>
              </a:rPr>
              <a:t>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 she could turn for help.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5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The way </a:t>
            </a:r>
            <a:r>
              <a:rPr lang="en-US" altLang="zh-CN">
                <a:latin typeface="+mn-ea"/>
                <a:sym typeface="+mn-ea"/>
              </a:rPr>
              <a:t>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 Miss Liu teaches English is quite different from Miss Zhao's.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12310" y="2032000"/>
            <a:ext cx="2067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over/about which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52185" y="2400300"/>
            <a:ext cx="1858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of whom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52185" y="2837815"/>
            <a:ext cx="11626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of which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18250" y="3275330"/>
            <a:ext cx="1188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to whom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92400" y="3643630"/>
            <a:ext cx="1149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in which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365" y="2065655"/>
            <a:ext cx="10828020" cy="30714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TABLE_ENDDRAG_ORIGIN_RECT" val="757*117"/>
  <p:tag name="TABLE_ENDDRAG_RECT" val="104*354*757*117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1322</Words>
  <Application>WPS 演示</Application>
  <PresentationFormat>宽屏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185</cp:revision>
  <dcterms:created xsi:type="dcterms:W3CDTF">2019-06-19T02:08:00Z</dcterms:created>
  <dcterms:modified xsi:type="dcterms:W3CDTF">2025-05-27T09:51:14Z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0A75D829FE114FB78DE3E0A1360C27D7_13</vt:lpwstr>
  </property>
</Properties>
</file>