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9" r:id="rId7"/>
    <p:sldId id="271" r:id="rId8"/>
    <p:sldId id="280" r:id="rId9"/>
    <p:sldId id="281" r:id="rId10"/>
    <p:sldId id="265" r:id="rId11"/>
    <p:sldId id="27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1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2195830"/>
            <a:ext cx="10601960" cy="2785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关系副词引导的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定语从句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615" y="2975610"/>
            <a:ext cx="10648950" cy="10820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135318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132397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when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12470" y="1784350"/>
            <a:ext cx="11035665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when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指时间，在限制性定语从句中作时间状语。先行词通常为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time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day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morning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night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week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endParaRPr lang="zh-CN" altLang="en-US" b="0" i="0">
              <a:solidFill>
                <a:srgbClr val="00A0AF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year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等表示时间的名词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They are collecting information in preparation for the day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when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the two sides sit down and talk.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他们正在收集信息，为双方坐下来谈话的那一天做准备。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4715" y="1033780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5350" y="1581785"/>
            <a:ext cx="10163175" cy="339725"/>
          </a:xfrm>
          <a:prstGeom prst="rect">
            <a:avLst/>
          </a:prstGeom>
        </p:spPr>
        <p:txBody>
          <a:bodyPr wrap="square">
            <a:spAutoFit/>
          </a:bodyPr>
          <a:p>
            <a:pPr marL="314325" indent="0" defTabSz="266700" eaLnBrk="0">
              <a:lnSpc>
                <a:spcPct val="90000"/>
              </a:lnSpc>
              <a:spcBef>
                <a:spcPts val="2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先行词是表示时间的名词时，关系词是否用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when, 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6515" y="2066925"/>
            <a:ext cx="6781165" cy="2599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where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25844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where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指地点，在限制性定语从句中作地点状语。先行词通常为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place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spot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street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house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room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city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town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country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等表示地点的名词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或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point(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阶段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case(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情形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situation(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情况；形势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position(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位置；处境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stage(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阶段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等表示抽象地点的名词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movie is set in a small town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where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only movie theatre is preparing to close down.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这部电影以一座小镇为背景，那里唯一的电影院正准备停业。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4715" y="1033780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5350" y="1581785"/>
            <a:ext cx="10163175" cy="339725"/>
          </a:xfrm>
          <a:prstGeom prst="rect">
            <a:avLst/>
          </a:prstGeom>
        </p:spPr>
        <p:txBody>
          <a:bodyPr wrap="square">
            <a:spAutoFit/>
          </a:bodyPr>
          <a:p>
            <a:pPr marL="314325" indent="0" defTabSz="266700" eaLnBrk="0">
              <a:lnSpc>
                <a:spcPct val="90000"/>
              </a:lnSpc>
              <a:spcBef>
                <a:spcPts val="2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先行词是表示地点的词时，关系词是否用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where,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755" y="2066925"/>
            <a:ext cx="7285990" cy="2563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why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1355090"/>
          </a:xfrm>
          <a:prstGeom prst="rect">
            <a:avLst/>
          </a:prstGeom>
        </p:spPr>
        <p:txBody>
          <a:bodyPr wrap="square">
            <a:no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指原因或理由，在限制性定语从句中作原因状语，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先行词只能是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reason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came to explain the reason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was absent from the meeting.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我来是为了解释我没有到会的原因。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1215" y="2976245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60755" y="3460115"/>
            <a:ext cx="9331325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>
                <a:latin typeface="+mn-ea"/>
                <a:cs typeface="+mn-ea"/>
              </a:rPr>
              <a:t>先行词是</a:t>
            </a:r>
            <a:r>
              <a:rPr lang="en-US">
                <a:latin typeface="+mn-ea"/>
                <a:cs typeface="+mn-ea"/>
              </a:rPr>
              <a:t>reason</a:t>
            </a:r>
            <a:r>
              <a:rPr lang="zh-CN">
                <a:latin typeface="+mn-ea"/>
                <a:cs typeface="+mn-ea"/>
              </a:rPr>
              <a:t>时，关系词是否用</a:t>
            </a:r>
            <a:r>
              <a:rPr lang="en-US">
                <a:latin typeface="+mn-ea"/>
                <a:cs typeface="+mn-ea"/>
              </a:rPr>
              <a:t>why</a:t>
            </a:r>
            <a:r>
              <a:rPr lang="zh-CN" altLang="en-US">
                <a:latin typeface="+mn-ea"/>
                <a:cs typeface="+mn-ea"/>
              </a:rPr>
              <a:t>，</a:t>
            </a:r>
            <a:r>
              <a:rPr lang="zh-CN"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115" y="3811905"/>
            <a:ext cx="6054725" cy="23012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094105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用适当的关系副词填空。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There was a time ___________ my little brother got crazy about playing computer games.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Nowadays, people are more concerned about the environment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they live.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Do you still remember those occasions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 walked and talked in the park?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Today, we'll discuss a number of cases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beginners of English fail to use the language properly.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I don't know the reason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he didn't come to the party yesterday.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8955" y="1966595"/>
            <a:ext cx="867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3235" y="2353945"/>
            <a:ext cx="918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where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1325" y="2773045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7490" y="3206750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where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7140" y="4004310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why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1279</Words>
  <Application>WPS 演示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188</cp:revision>
  <dcterms:created xsi:type="dcterms:W3CDTF">2019-06-19T02:08:00Z</dcterms:created>
  <dcterms:modified xsi:type="dcterms:W3CDTF">2025-05-27T13:30:52Z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E83ABAE82DC840AA80996546286906A5_13</vt:lpwstr>
  </property>
</Properties>
</file>