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3" r:id="rId7"/>
    <p:sldId id="299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完形填空之理线索：从整体及语境把握情感态度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6295" y="2459990"/>
            <a:ext cx="10605770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考查角度来说，完形填空的定位更倾向于考“阅读”而非考“单选”，试题逐渐弱化了对语法的考查，而是转向考查学生在对语篇有整体把握的基础上，结合语境选择最准确的表达。因此，若想把握文章的情感态度，答对相关试题，必须从整体及语境入手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2340" y="1318260"/>
            <a:ext cx="1059624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遇到考查作者观点态度的设空时，有时候答案并非一目了然，此时就需要我们把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战线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拉得长一些。建议同学们在做完形填空时，切勿心急，而是分两至三遍把题目做完。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一遍通读全文，重点在于掌握文章大意，理清作者思路，留意体现语境褒贬性的标志性词汇或句子，以及能够反映情节转变的表示转折的词，把握作者的情感走向。此时只作答有十足把握的题目，对答案没有把握或基于情感态度的设空，建议暂时跳过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第二遍再读文章，此时我们已经对文章有了整体的理解，对于第一遍做题时模棱两可的题目，可以点对点一一破解，结合设空处的上下文语境有针对性地解题。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是否需要第三遍阅读，根据考试时间和试题难度而定。第三遍重点关注第二遍之后的遗留问题，借助已经选出的选项，将其作为桥梁，帮助实现对整体语境的全面、准确掌握。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330" y="1177290"/>
            <a:ext cx="10892790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Hundreds of people have formed impressions of you through that little device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（装置）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on your desk. And they've never actually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you. Everything they know about you came through this device, sometimes from hundreds of miles away.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2.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they feel they can know you just from the sound of your voice. That's how powerful the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3.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Powerful, yes, but not always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4.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 For years I dealt with my travel agent only by phone. Rani, my faceless agent whom I'd never met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5.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, got me rock-bottom prices for airfares, cars, and hotels. But her cold voice really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6.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me. I sometimes wished to find another agent.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One morning, I had to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7.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an immediate flight home for a family emergency. I ran into Rani's office for the first time. The woman sitting at the desk,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8.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my madness, sympathetically jumped up. She gave me a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9.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smile, nodded while listening patiently, and then printed out the ticket immediately.“What a wonderful lady!” I thought.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8040" y="1177290"/>
            <a:ext cx="10739755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Rushing out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10.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 called out over my shoulder, “By the way, what's your name?” “I'm Rani,” she said. I turned around and saw a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11.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woman with a big smile on her face waving to wish me a safe trip. I was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12.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! Why had I thought she was cold? Rani was, well, so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13.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Sitting back in the car on the way to the airport, I figured it all out. Rani's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14. 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—her warm smile, her nods, her “I'm here for you”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     15.  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—were all silent signals that didn't travel through wires.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9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shy	 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comforting	 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familiar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forced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hopefully 	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disappointedly  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gratefully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regretfully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careful	 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serious	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nervous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pleasant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calm 	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nice	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proud	 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clever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850" y="4175125"/>
            <a:ext cx="306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5850" y="4572000"/>
            <a:ext cx="306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5850" y="4968875"/>
            <a:ext cx="306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5850" y="5403850"/>
            <a:ext cx="306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2739390"/>
            <a:ext cx="10621645" cy="16929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2185</Words>
  <Application>WPS 演示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189</cp:revision>
  <dcterms:created xsi:type="dcterms:W3CDTF">2019-06-19T02:08:00Z</dcterms:created>
  <dcterms:modified xsi:type="dcterms:W3CDTF">2025-05-17T01:40:20Z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AED842D8D1914F4298C98216B8ECAE52_13</vt:lpwstr>
  </property>
</Properties>
</file>