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3" r:id="rId8"/>
    <p:sldId id="265" r:id="rId9"/>
    <p:sldId id="294" r:id="rId10"/>
    <p:sldId id="295" r:id="rId11"/>
    <p:sldId id="27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90" y="2197735"/>
            <a:ext cx="10726420" cy="24625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语篇攻略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29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阅读理解之对症下药：两招解词义猜测题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290" y="2607945"/>
            <a:ext cx="10422890" cy="1642110"/>
          </a:xfrm>
          <a:prstGeom prst="rect">
            <a:avLst/>
          </a:prstGeom>
        </p:spPr>
        <p:txBody>
          <a:bodyPr>
            <a:noAutofit/>
          </a:bodyPr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</a:rPr>
              <a:t>词义猜测题是历年高考英语阅读理解中的必考题型，其核心考查点并非直接考查词汇量，而是考查同学们在现有词汇量的基础上，结合上下文语境合理推测的能力。学会巧妙应用方法，能有效帮助我们在该类试题上得分。</a:t>
            </a:r>
            <a:endParaRPr lang="zh-CN" altLang="en-US">
              <a:solidFill>
                <a:srgbClr val="00000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词义猜测题常见的考查形式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085850" y="1706880"/>
            <a:ext cx="1068197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猜测某个词、短语、句子的意义；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对文中的多义词或词组进行定义；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判断某个代词指代的对象；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4.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解释英语中特定的表达（谚语、俚语等）。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6877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词义猜测题解题步骤</a:t>
            </a:r>
            <a:r>
              <a:rPr lang="en-US" altLang="zh-CN" sz="2400" b="1"/>
              <a:t>——“</a:t>
            </a:r>
            <a:r>
              <a:rPr lang="zh-CN" altLang="en-US" sz="2400" b="1"/>
              <a:t>一定、二找、三推测</a:t>
            </a:r>
            <a:r>
              <a:rPr lang="en-US" altLang="zh-CN" sz="2400" b="1"/>
              <a:t>”</a:t>
            </a:r>
            <a:endParaRPr lang="en-US" altLang="zh-CN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1497330" y="1774190"/>
            <a:ext cx="10566400" cy="135001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一定：确定要猜测的词及段落位置。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二找：寻找上下文中的线索，锁定关键信息。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三推测：综合分析，推测词义，对比选项，得出答案。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6877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词义猜测题解题技巧介绍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803400"/>
            <a:ext cx="10786110" cy="3687445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释义法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释义法指的是用不同的词、短语、句式等表达相同的意思。有些需猜测其意义的词或短语后会出现其定义或解释。此时只要理解这个句子或段落的意思，就可以推断出词义。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下定义常用的动词（短语）有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mean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be considered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be called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represent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refer 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语法一致法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当题目要求判断某代词的含义时，我们可以先观察代词的单复数形式，从而确定其指代对象类型。例如，若代词为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，则指代的对象可以是可数名词单数或不可数名词，还可以是某种情况、某件事等；代词为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they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时，则指代的对象可以是可数名词复数形式。从我们的判断出发，观察上下文中是否有符合判断的对象出现，再进一步结合上下文语境和选项选出正确的答案。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proposal attempts to deal with what some call the “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death valley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” of autonomous vehicles: the grey area between semi-autonomous and fully driverless cars that could delay the driverless future.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What does the underlined phrase “death valley”refer to?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 place where cars often break down.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 case where passing a law is impossible.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An area where no driving is permitted.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 situation where the drivers' role is not clear.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355" y="28517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Some 2,500 years ago Greece discovered freedom. Before that there was no freedom. There were great civilisation and splendid empires, but no freedom anywhere. Egypt and Babylon were both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tyrannies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, very powerful people ruling over the helpless masses.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What does the underlined word “tyrannies” refer to?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Countries where their people need help.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B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Powerful states with higher civilisation.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Splendid empires where people enjoy freedom.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Governments ruled with absolute power.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355" y="2851785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Who among us hasn't spent a fitful night thinking over something we said or did that we wish we could take back—mean words said in a moment of anger, the not-so-white lie we told our partner, and the stupid decision to quit a job or end a friendship? Finally, we push these thoughts out of our minds and drift off to sleep. But perhaps we shouldn't drive </a:t>
            </a:r>
            <a:r>
              <a:rPr lang="en-US" altLang="zh-CN" u="sng">
                <a:solidFill>
                  <a:schemeClr val="tx1"/>
                </a:solidFill>
                <a:latin typeface="+mn-ea"/>
              </a:rPr>
              <a:t>them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out so quickly. Perhaps, if we sat with them for a minute, regret could teach us something.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What does the underlined word “them” refer to?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white lies.	   B. The regretful thoughts.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C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terrible dreams.	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hard decisions.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355" y="3685540"/>
            <a:ext cx="411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2150</Words>
  <Application>WPS 演示</Application>
  <PresentationFormat>宽屏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2025-05-17T04:09:41Z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CCA84C976C034FBD926F2821A3D972FD_13</vt:lpwstr>
  </property>
</Properties>
</file>