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ink/ink1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66" r:id="rId4"/>
    <p:sldId id="257" r:id="rId5"/>
    <p:sldId id="262" r:id="rId6"/>
    <p:sldId id="271" r:id="rId7"/>
    <p:sldId id="265" r:id="rId8"/>
    <p:sldId id="278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83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2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5-05-27T18:09:45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217.000 508.000,'252.000'0.000,"-252.000"31.000,-252.000-31.000,252.000-31.000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5-05-27T18:09:45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151.000 444.000,'582.000'0.000,"-582.000"44.000,-582.000-44.000,582.000-44.000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5-05-27T18:09:45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157.000 595.000,'433.000'0.000,"-433.000"48.000,-433.000-48.000,433.000-48.000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5-05-27T18:09:45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288.000 650.000,'143.000'0.000,"-143.000"40.000,-143.000-40.000,143.000-40.000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5-05-27T18:09:45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906.000 590.000,'162.000'0.000,"-162.000"48.000,-162.000-48.000,162.000-48.000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5-05-27T18:09:45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249.000 365.000,'73.000'0.000,"-73.000"40.000,-73.000-40.000,73.000-40.000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5-05-27T18:09:45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803.000 473.000,'106.000'0.000,"-106.000"42.000,-106.000-42.000,106.000-42.000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5-05-27T18:09:45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161.000 469.000,'66.000'0.000,"-66.000"47.000,-66.000-47.000,66.000-47.000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5-05-27T18:09:45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476.000 498.000,'80.000'0.000,"-80.000"44.000,-80.000-44.000,80.000-44.000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5-05-27T18:09:45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571.000 500.000,'55.000'0.000,"-55.000"39.000,-55.000-39.000,55.000-39.000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5-05-27T18:09:45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856.000 496.000,'189.000'0.000,"-189.000"49.000,-189.000-49.000,189.000-49.000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5-05-27T18:09:45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417.000 451.000,'196.000'0.000,"-196.000"33.000,-196.000-33.000,196.000-33.000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5-05-27T18:09:45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790.000 442.000,'271.000'0.000,"-271.000"45.000,-271.000-45.000,271.000-45.000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5-05-27T18:09:45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143.000 601.000,'338.000'0.000,"-338.000"37.000,-338.000-37.000,338.000-37.000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5-05-27T18:09:45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144.000 710.000,'255.000'0.000,"-255.000"36.000,-255.000-36.000,255.000-36.000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</inkml:channelProperties>
      </inkml:inkSource>
      <inkml:timestamp xml:id="ts0" timeString="2025-05-27T18:09:45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154.000 287.000,'450.000'0.000,"-450.000"48.000,-450.000-48.000,450.000-48.000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customXml" Target="../ink/ink4.xml"/><Relationship Id="rId8" Type="http://schemas.openxmlformats.org/officeDocument/2006/relationships/image" Target="../media/image7.png"/><Relationship Id="rId7" Type="http://schemas.openxmlformats.org/officeDocument/2006/relationships/customXml" Target="../ink/ink3.xml"/><Relationship Id="rId6" Type="http://schemas.openxmlformats.org/officeDocument/2006/relationships/image" Target="../media/image6.png"/><Relationship Id="rId5" Type="http://schemas.openxmlformats.org/officeDocument/2006/relationships/customXml" Target="../ink/ink2.xml"/><Relationship Id="rId4" Type="http://schemas.openxmlformats.org/officeDocument/2006/relationships/image" Target="../media/image5.png"/><Relationship Id="rId3" Type="http://schemas.openxmlformats.org/officeDocument/2006/relationships/customXml" Target="../ink/ink1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65.xml"/><Relationship Id="rId10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customXml" Target="../ink/ink8.xml"/><Relationship Id="rId8" Type="http://schemas.openxmlformats.org/officeDocument/2006/relationships/image" Target="../media/image11.png"/><Relationship Id="rId7" Type="http://schemas.openxmlformats.org/officeDocument/2006/relationships/customXml" Target="../ink/ink7.xml"/><Relationship Id="rId6" Type="http://schemas.openxmlformats.org/officeDocument/2006/relationships/image" Target="../media/image10.png"/><Relationship Id="rId5" Type="http://schemas.openxmlformats.org/officeDocument/2006/relationships/customXml" Target="../ink/ink6.xml"/><Relationship Id="rId4" Type="http://schemas.openxmlformats.org/officeDocument/2006/relationships/image" Target="../media/image9.png"/><Relationship Id="rId3" Type="http://schemas.openxmlformats.org/officeDocument/2006/relationships/customXml" Target="../ink/ink5.xml"/><Relationship Id="rId2" Type="http://schemas.openxmlformats.org/officeDocument/2006/relationships/tags" Target="../tags/tag66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67.xml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customXml" Target="../ink/ink12.xml"/><Relationship Id="rId8" Type="http://schemas.openxmlformats.org/officeDocument/2006/relationships/image" Target="../media/image15.png"/><Relationship Id="rId7" Type="http://schemas.openxmlformats.org/officeDocument/2006/relationships/customXml" Target="../ink/ink11.xml"/><Relationship Id="rId6" Type="http://schemas.openxmlformats.org/officeDocument/2006/relationships/image" Target="../media/image14.png"/><Relationship Id="rId5" Type="http://schemas.openxmlformats.org/officeDocument/2006/relationships/customXml" Target="../ink/ink10.xml"/><Relationship Id="rId4" Type="http://schemas.openxmlformats.org/officeDocument/2006/relationships/image" Target="../media/image13.png"/><Relationship Id="rId3" Type="http://schemas.openxmlformats.org/officeDocument/2006/relationships/customXml" Target="../ink/ink9.xml"/><Relationship Id="rId2" Type="http://schemas.openxmlformats.org/officeDocument/2006/relationships/tags" Target="../tags/tag68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69.xml"/><Relationship Id="rId12" Type="http://schemas.openxmlformats.org/officeDocument/2006/relationships/image" Target="../media/image17.png"/><Relationship Id="rId11" Type="http://schemas.openxmlformats.org/officeDocument/2006/relationships/customXml" Target="../ink/ink13.xml"/><Relationship Id="rId10" Type="http://schemas.openxmlformats.org/officeDocument/2006/relationships/image" Target="../media/image16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70.xml"/><Relationship Id="rId7" Type="http://schemas.openxmlformats.org/officeDocument/2006/relationships/image" Target="../media/image20.png"/><Relationship Id="rId6" Type="http://schemas.openxmlformats.org/officeDocument/2006/relationships/customXml" Target="../ink/ink16.xml"/><Relationship Id="rId5" Type="http://schemas.openxmlformats.org/officeDocument/2006/relationships/image" Target="../media/image19.png"/><Relationship Id="rId4" Type="http://schemas.openxmlformats.org/officeDocument/2006/relationships/customXml" Target="../ink/ink15.xml"/><Relationship Id="rId3" Type="http://schemas.openxmlformats.org/officeDocument/2006/relationships/image" Target="../media/image18.png"/><Relationship Id="rId2" Type="http://schemas.openxmlformats.org/officeDocument/2006/relationships/customXml" Target="../ink/ink14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1.xml"/><Relationship Id="rId2" Type="http://schemas.openxmlformats.org/officeDocument/2006/relationships/image" Target="../media/image21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基础夯实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过去将来时的用法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320" y="2975610"/>
            <a:ext cx="10723245" cy="85598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r:id="rId3" p14:bwMode="auto">
            <p14:nvContentPartPr>
              <p14:cNvPr id="4" name="墨迹 3"/>
              <p14:cNvContentPartPr/>
              <p14:nvPr/>
            </p14:nvContentPartPr>
            <p14:xfrm>
              <a:off x="1377950" y="3225800"/>
              <a:ext cx="1600200" cy="196850"/>
            </p14:xfrm>
          </p:contentPart>
        </mc:Choice>
        <mc:Fallback xmlns="">
          <p:pic>
            <p:nvPicPr>
              <p:cNvPr id="4" name="墨迹 3"/>
            </p:nvPicPr>
            <p:blipFill>
              <a:blip r:embed="rId4"/>
            </p:blipFill>
            <p:spPr>
              <a:xfrm>
                <a:off x="1377950" y="3225800"/>
                <a:ext cx="1600200" cy="19685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5" p14:bwMode="auto">
            <p14:nvContentPartPr>
              <p14:cNvPr id="5" name="墨迹 4"/>
              <p14:cNvContentPartPr/>
              <p14:nvPr/>
            </p14:nvContentPartPr>
            <p14:xfrm>
              <a:off x="3022600" y="3162300"/>
              <a:ext cx="508000" cy="279400"/>
            </p14:xfrm>
          </p:contentPart>
        </mc:Choice>
        <mc:Fallback xmlns="">
          <p:pic>
            <p:nvPicPr>
              <p:cNvPr id="5" name="墨迹 4"/>
            </p:nvPicPr>
            <p:blipFill>
              <a:blip r:embed="rId6"/>
            </p:blipFill>
            <p:spPr>
              <a:xfrm>
                <a:off x="3022600" y="3162300"/>
                <a:ext cx="508000" cy="27940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7" p14:bwMode="auto">
            <p14:nvContentPartPr>
              <p14:cNvPr id="6" name="墨迹 5"/>
              <p14:cNvContentPartPr/>
              <p14:nvPr/>
            </p14:nvContentPartPr>
            <p14:xfrm>
              <a:off x="3625850" y="3175000"/>
              <a:ext cx="349250" cy="247650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8"/>
            </p:blipFill>
            <p:spPr>
              <a:xfrm>
                <a:off x="3625850" y="3175000"/>
                <a:ext cx="349250" cy="24765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9" p14:bwMode="auto">
            <p14:nvContentPartPr>
              <p14:cNvPr id="7" name="墨迹 6"/>
              <p14:cNvContentPartPr/>
              <p14:nvPr/>
            </p14:nvContentPartPr>
            <p14:xfrm>
              <a:off x="5435600" y="3149600"/>
              <a:ext cx="1200150" cy="311150"/>
            </p14:xfrm>
          </p:contentPart>
        </mc:Choice>
        <mc:Fallback xmlns="">
          <p:pic>
            <p:nvPicPr>
              <p:cNvPr id="7" name="墨迹 6"/>
            </p:nvPicPr>
            <p:blipFill>
              <a:blip r:embed="rId10"/>
            </p:blipFill>
            <p:spPr>
              <a:xfrm>
                <a:off x="5435600" y="3149600"/>
                <a:ext cx="1200150" cy="311150"/>
              </a:xfrm>
              <a:prstGeom prst="rect"/>
            </p:spPr>
          </p:pic>
        </mc:Fallback>
      </mc:AlternateContent>
    </p:spTree>
    <p:custDataLst>
      <p:tags r:id="rId1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aphicFrame>
        <p:nvGraphicFramePr>
          <p:cNvPr id="20" name="表格 19"/>
          <p:cNvGraphicFramePr/>
          <p:nvPr>
            <p:custDataLst>
              <p:tags r:id="rId2"/>
            </p:custDataLst>
          </p:nvPr>
        </p:nvGraphicFramePr>
        <p:xfrm>
          <a:off x="866140" y="1391285"/>
          <a:ext cx="10429875" cy="3615690"/>
        </p:xfrm>
        <a:graphic>
          <a:graphicData uri="http://schemas.openxmlformats.org/drawingml/2006/table">
            <a:tbl>
              <a:tblPr/>
              <a:tblGrid>
                <a:gridCol w="4091940"/>
                <a:gridCol w="6337935"/>
              </a:tblGrid>
              <a:tr h="979805"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would/should do sth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（过去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）要做某事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She told us that she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 would try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her best to catch up with the other classmates this term.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她告诉我们她将尽一切努力在本学期赶上其他同学。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82700">
                <a:tc gridSpan="2"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would do sth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除了表示过去将要做某事，还可以表示过去的某种习惯性动作。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Whenever he had time, John would help do their housework.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每当约翰有时间，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他总会帮助他们做家务。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76910"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was/were going to do sth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（过去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）计划做某事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He told us that he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was going to cancel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the meeting.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他和我们说他计划取消那次会议。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6275"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was/were to do sth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（过去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）计划做某事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He said he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was to meet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his friend.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他说他计划去见他的朋友。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920115" y="2413000"/>
            <a:ext cx="826770" cy="383446"/>
            <a:chOff x="1409" y="1688"/>
            <a:chExt cx="1302" cy="709"/>
          </a:xfrm>
        </p:grpSpPr>
        <p:sp>
          <p:nvSpPr>
            <p:cNvPr id="22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524" y="1688"/>
              <a:ext cx="1101" cy="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r:id="rId3" p14:bwMode="auto">
            <p14:nvContentPartPr>
              <p14:cNvPr id="4" name="墨迹 3"/>
              <p14:cNvContentPartPr/>
              <p14:nvPr/>
            </p14:nvContentPartPr>
            <p14:xfrm>
              <a:off x="2647950" y="2863850"/>
              <a:ext cx="1244600" cy="209550"/>
            </p14:xfrm>
          </p:contentPart>
        </mc:Choice>
        <mc:Fallback xmlns="">
          <p:pic>
            <p:nvPicPr>
              <p:cNvPr id="4" name="墨迹 3"/>
            </p:nvPicPr>
            <p:blipFill>
              <a:blip r:embed="rId4"/>
            </p:blipFill>
            <p:spPr>
              <a:xfrm>
                <a:off x="2647950" y="2863850"/>
                <a:ext cx="1244600" cy="20955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5" p14:bwMode="auto">
            <p14:nvContentPartPr>
              <p14:cNvPr id="5" name="墨迹 4"/>
              <p14:cNvContentPartPr/>
              <p14:nvPr/>
            </p14:nvContentPartPr>
            <p14:xfrm>
              <a:off x="5016500" y="2806700"/>
              <a:ext cx="1720850" cy="285750"/>
            </p14:xfrm>
          </p:contentPart>
        </mc:Choice>
        <mc:Fallback xmlns="">
          <p:pic>
            <p:nvPicPr>
              <p:cNvPr id="5" name="墨迹 4"/>
            </p:nvPicPr>
            <p:blipFill>
              <a:blip r:embed="rId6"/>
            </p:blipFill>
            <p:spPr>
              <a:xfrm>
                <a:off x="5016500" y="2806700"/>
                <a:ext cx="1720850" cy="28575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7" p14:bwMode="auto">
            <p14:nvContentPartPr>
              <p14:cNvPr id="6" name="墨迹 5"/>
              <p14:cNvContentPartPr/>
              <p14:nvPr/>
            </p14:nvContentPartPr>
            <p14:xfrm>
              <a:off x="908050" y="3816350"/>
              <a:ext cx="2146300" cy="234950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8"/>
            </p:blipFill>
            <p:spPr>
              <a:xfrm>
                <a:off x="908050" y="3816350"/>
                <a:ext cx="2146300" cy="23495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9" p14:bwMode="auto">
            <p14:nvContentPartPr>
              <p14:cNvPr id="7" name="墨迹 6"/>
              <p14:cNvContentPartPr/>
              <p14:nvPr/>
            </p14:nvContentPartPr>
            <p14:xfrm>
              <a:off x="914400" y="4508500"/>
              <a:ext cx="1619250" cy="228600"/>
            </p14:xfrm>
          </p:contentPart>
        </mc:Choice>
        <mc:Fallback xmlns="">
          <p:pic>
            <p:nvPicPr>
              <p:cNvPr id="7" name="墨迹 6"/>
            </p:nvPicPr>
            <p:blipFill>
              <a:blip r:embed="rId10"/>
            </p:blipFill>
            <p:spPr>
              <a:xfrm>
                <a:off x="914400" y="4508500"/>
                <a:ext cx="1619250" cy="228600"/>
              </a:xfrm>
              <a:prstGeom prst="rect"/>
            </p:spPr>
          </p:pic>
        </mc:Fallback>
      </mc:AlternateContent>
    </p:spTree>
    <p:custDataLst>
      <p:tags r:id="rId1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aphicFrame>
        <p:nvGraphicFramePr>
          <p:cNvPr id="23" name="表格 22"/>
          <p:cNvGraphicFramePr/>
          <p:nvPr>
            <p:custDataLst>
              <p:tags r:id="rId2"/>
            </p:custDataLst>
          </p:nvPr>
        </p:nvGraphicFramePr>
        <p:xfrm>
          <a:off x="967105" y="1718945"/>
          <a:ext cx="10257155" cy="2893695"/>
        </p:xfrm>
        <a:graphic>
          <a:graphicData uri="http://schemas.openxmlformats.org/drawingml/2006/table">
            <a:tbl>
              <a:tblPr/>
              <a:tblGrid>
                <a:gridCol w="4006215"/>
                <a:gridCol w="6250940"/>
              </a:tblGrid>
              <a:tr h="964565"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was/were about to do sth when…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（过去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）正要做某事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，（这时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）突然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……”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was about to go out when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the phone rang.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我正要出门，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这时电话响了。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64565"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was/were on the point of doing sth when…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（过去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）正要做某事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，突然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……”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was on the point of giving up when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something interested me.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在我正要放弃的时候，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突然某个东西引起了我的兴趣。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64565"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go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come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leave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arrive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fly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等少数表示位移的动词可用过去进行时表示过去将要发生的情况。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The train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was leaving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in ten minutes, so we hurried to the station.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火车十分钟后就要开了，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所以我们匆忙赶往车站。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r:id="rId3" p14:bwMode="auto">
            <p14:nvContentPartPr>
              <p14:cNvPr id="4" name="墨迹 3"/>
              <p14:cNvContentPartPr/>
              <p14:nvPr/>
            </p14:nvContentPartPr>
            <p14:xfrm>
              <a:off x="977900" y="1822450"/>
              <a:ext cx="2857500" cy="304800"/>
            </p14:xfrm>
          </p:contentPart>
        </mc:Choice>
        <mc:Fallback xmlns="">
          <p:pic>
            <p:nvPicPr>
              <p:cNvPr id="4" name="墨迹 3"/>
            </p:nvPicPr>
            <p:blipFill>
              <a:blip r:embed="rId4"/>
            </p:blipFill>
            <p:spPr>
              <a:xfrm>
                <a:off x="977900" y="1822450"/>
                <a:ext cx="2857500" cy="30480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5" p14:bwMode="auto">
            <p14:nvContentPartPr>
              <p14:cNvPr id="5" name="墨迹 4"/>
              <p14:cNvContentPartPr/>
              <p14:nvPr/>
            </p14:nvContentPartPr>
            <p14:xfrm>
              <a:off x="958850" y="2819400"/>
              <a:ext cx="3695700" cy="279400"/>
            </p14:xfrm>
          </p:contentPart>
        </mc:Choice>
        <mc:Fallback xmlns="">
          <p:pic>
            <p:nvPicPr>
              <p:cNvPr id="5" name="墨迹 4"/>
            </p:nvPicPr>
            <p:blipFill>
              <a:blip r:embed="rId6"/>
            </p:blipFill>
            <p:spPr>
              <a:xfrm>
                <a:off x="958850" y="2819400"/>
                <a:ext cx="3695700" cy="27940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7" p14:bwMode="auto">
            <p14:nvContentPartPr>
              <p14:cNvPr id="6" name="墨迹 5"/>
              <p14:cNvContentPartPr/>
              <p14:nvPr/>
            </p14:nvContentPartPr>
            <p14:xfrm>
              <a:off x="996950" y="3778250"/>
              <a:ext cx="2749550" cy="304800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8"/>
            </p:blipFill>
            <p:spPr>
              <a:xfrm>
                <a:off x="996950" y="3778250"/>
                <a:ext cx="2749550" cy="30480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9" p14:bwMode="auto">
            <p14:nvContentPartPr>
              <p14:cNvPr id="7" name="墨迹 6"/>
              <p14:cNvContentPartPr/>
              <p14:nvPr/>
            </p14:nvContentPartPr>
            <p14:xfrm>
              <a:off x="1828800" y="4127500"/>
              <a:ext cx="908050" cy="254000"/>
            </p14:xfrm>
          </p:contentPart>
        </mc:Choice>
        <mc:Fallback xmlns="">
          <p:pic>
            <p:nvPicPr>
              <p:cNvPr id="7" name="墨迹 6"/>
            </p:nvPicPr>
            <p:blipFill>
              <a:blip r:embed="rId10"/>
            </p:blipFill>
            <p:spPr>
              <a:xfrm>
                <a:off x="1828800" y="4127500"/>
                <a:ext cx="908050" cy="25400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11" p14:bwMode="auto">
            <p14:nvContentPartPr>
              <p14:cNvPr id="8" name="墨迹 7"/>
              <p14:cNvContentPartPr/>
              <p14:nvPr/>
            </p14:nvContentPartPr>
            <p14:xfrm>
              <a:off x="5753100" y="3746500"/>
              <a:ext cx="1028700" cy="304800"/>
            </p14:xfrm>
          </p:contentPart>
        </mc:Choice>
        <mc:Fallback xmlns="">
          <p:pic>
            <p:nvPicPr>
              <p:cNvPr id="8" name="墨迹 7"/>
            </p:nvPicPr>
            <p:blipFill>
              <a:blip r:embed="rId12"/>
            </p:blipFill>
            <p:spPr>
              <a:xfrm>
                <a:off x="5753100" y="3746500"/>
                <a:ext cx="1028700" cy="304800"/>
              </a:xfrm>
              <a:prstGeom prst="rect"/>
            </p:spPr>
          </p:pic>
        </mc:Fallback>
      </mc:AlternateContent>
    </p:spTree>
    <p:custDataLst>
      <p:tags r:id="rId1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85165" y="1485265"/>
            <a:ext cx="10938510" cy="3046730"/>
          </a:xfrm>
          <a:prstGeom prst="rect">
            <a:avLst/>
          </a:prstGeom>
        </p:spPr>
        <p:txBody>
          <a:bodyPr>
            <a:noAutofit/>
          </a:bodyPr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根据汉语意思完成句子。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．山姆说他要来参加会议，可是却从没露面。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Sam said he ____________________  the meeting, but he never showed up.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．就在他要吃中饭的时候，门铃响了。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He ______________________   have lunch when the bell rang.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3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．飞机将于第二天一大早就飞往巴黎，所以他们已经提前一天准备好了行李。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plane _________________________  Paris early the next morning, so they had their luggage ready a day in advance.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4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．上周日他答应要比赛，但直到现在他还没到。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Last Sunday he promised he _____________________________ but he hasn't arrived until now.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5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．大学的时候，贝拉克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·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奥巴马不知道他会成为美国第一位黑人总统。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At college, Barack Obama didn't know that he _____________________________ the first black president of the United States.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499360" y="2249805"/>
            <a:ext cx="18865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would attend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57350" y="2941955"/>
            <a:ext cx="18865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was about to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99360" y="3634105"/>
            <a:ext cx="18865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was flying to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561205" y="4719320"/>
            <a:ext cx="2508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would compe</a:t>
            </a:r>
            <a:r>
              <a:rPr lang="en-US" altLang="zh-CN">
                <a:solidFill>
                  <a:srgbClr val="C00000"/>
                </a:solidFill>
              </a:rPr>
              <a:t>te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316345" y="5420995"/>
            <a:ext cx="2508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was to become/be</a:t>
            </a:r>
            <a:endParaRPr lang="en-US" altLang="zh-CN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r:id="rId2" p14:bwMode="auto">
            <p14:nvContentPartPr>
              <p14:cNvPr id="7" name="墨迹 6"/>
              <p14:cNvContentPartPr/>
              <p14:nvPr/>
            </p14:nvContentPartPr>
            <p14:xfrm>
              <a:off x="1581150" y="2317750"/>
              <a:ext cx="463550" cy="254000"/>
            </p14:xfrm>
          </p:contentPart>
        </mc:Choice>
        <mc:Fallback xmlns="">
          <p:pic>
            <p:nvPicPr>
              <p:cNvPr id="7" name="墨迹 6"/>
            </p:nvPicPr>
            <p:blipFill>
              <a:blip r:embed="rId3"/>
            </p:blipFill>
            <p:spPr>
              <a:xfrm>
                <a:off x="1581150" y="2317750"/>
                <a:ext cx="463550" cy="25400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4" p14:bwMode="auto">
            <p14:nvContentPartPr>
              <p14:cNvPr id="8" name="墨迹 7"/>
              <p14:cNvContentPartPr/>
              <p14:nvPr/>
            </p14:nvContentPartPr>
            <p14:xfrm>
              <a:off x="5099050" y="3003550"/>
              <a:ext cx="673100" cy="266700"/>
            </p14:xfrm>
          </p:contentPart>
        </mc:Choice>
        <mc:Fallback xmlns="">
          <p:pic>
            <p:nvPicPr>
              <p:cNvPr id="8" name="墨迹 7"/>
            </p:nvPicPr>
            <p:blipFill>
              <a:blip r:embed="rId5"/>
            </p:blipFill>
            <p:spPr>
              <a:xfrm>
                <a:off x="5099050" y="3003550"/>
                <a:ext cx="673100" cy="26670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6" p14:bwMode="auto">
            <p14:nvContentPartPr>
              <p14:cNvPr id="9" name="墨迹 8"/>
              <p14:cNvContentPartPr/>
              <p14:nvPr/>
            </p14:nvContentPartPr>
            <p14:xfrm>
              <a:off x="1022350" y="2978150"/>
              <a:ext cx="419100" cy="298450"/>
            </p14:xfrm>
          </p:contentPart>
        </mc:Choice>
        <mc:Fallback xmlns="">
          <p:pic>
            <p:nvPicPr>
              <p:cNvPr id="9" name="墨迹 8"/>
            </p:nvPicPr>
            <p:blipFill>
              <a:blip r:embed="rId7"/>
            </p:blipFill>
            <p:spPr>
              <a:xfrm>
                <a:off x="1022350" y="2978150"/>
                <a:ext cx="419100" cy="298450"/>
              </a:xfrm>
              <a:prstGeom prst="rect"/>
            </p:spPr>
          </p:pic>
        </mc:Fallback>
      </mc:AlternateContent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715" y="2577465"/>
            <a:ext cx="10554335" cy="20935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TABLE_ENDDRAG_ORIGIN_RECT" val="819*284"/>
  <p:tag name="TABLE_ENDDRAG_RECT" val="70*103*819*284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TABLE_ENDDRAG_ORIGIN_RECT" val="807*227"/>
  <p:tag name="TABLE_ENDDRAG_RECT" val="70*99*807*227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1661</Words>
  <Application>WPS 演示</Application>
  <PresentationFormat>宽屏</PresentationFormat>
  <Paragraphs>78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191</cp:revision>
  <dcterms:created xsi:type="dcterms:W3CDTF">2019-06-19T02:08:00Z</dcterms:created>
  <dcterms:modified xsi:type="dcterms:W3CDTF">2025-05-27T10:09:45Z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FAB6D897148348F5A75EA6D3FE36B169_13</vt:lpwstr>
  </property>
</Properties>
</file>