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65" r:id="rId7"/>
    <p:sldId id="27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7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知识拓展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作表语的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两种非谓语形式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1930" y="2729865"/>
            <a:ext cx="9248140" cy="18554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028382" y="1514983"/>
          <a:ext cx="10272395" cy="4069715"/>
        </p:xfrm>
        <a:graphic>
          <a:graphicData uri="http://schemas.openxmlformats.org/drawingml/2006/table">
            <a:tbl>
              <a:tblPr/>
              <a:tblGrid>
                <a:gridCol w="1755140"/>
                <a:gridCol w="8517255"/>
              </a:tblGrid>
              <a:tr h="939165">
                <a:tc rowSpan="2"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 i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v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.-ing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形式（现在分词、动名词）作表语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现在分词作表语通常用来描述主语的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特征或状态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movie is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boring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这部电影很无聊。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6810">
                <a:tc vMerge="1">
                  <a:tcPr marL="6350" marR="6350" marT="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动名词作表语表示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主语的内涵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，主语通常是表示工作、任务、目的、愿望等的抽象名词，如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task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job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work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duty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wish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happiness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My favourite sport is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playing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soccer.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我最喜欢的运动是踢足球。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088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 i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v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.-ed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形式作表语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过去分词可放在连系动词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 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am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is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are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）、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get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feel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remain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seem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look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become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等之后作表语，通常用来描述主语的状态，或表示被动、完成、人的感受。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描述主语的状态或感受：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is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excited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about the trip.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她为这次旅行感到兴奋。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表示被动意义：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room is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cleaned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every day.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这个房间每天都会打扫。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4540" y="1522095"/>
            <a:ext cx="10979785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用括号内单词的适当形式填空。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．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His job is 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look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after the old people in the nursing home.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．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 news that we'd won the championship made everyone in the team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, with cheers and laughter filling the room.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excite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．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film was so 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move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that the audience were all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move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to tears.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894509" y="1072168"/>
            <a:ext cx="826715" cy="450215"/>
          </a:xfrm>
          <a:prstGeom prst="roundRect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55545" y="1967865"/>
            <a:ext cx="956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looking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3885" y="2409190"/>
            <a:ext cx="1319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exciting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2930" y="3234690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moving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7730" y="3234690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moved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96550" y="2409190"/>
            <a:ext cx="1319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excited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6" grpId="0"/>
      <p:bldP spid="6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</a:t>
            </a:r>
            <a:r>
              <a:rPr lang="zh-CN" altLang="en-US" sz="2400" dirty="0">
                <a:solidFill>
                  <a:srgbClr val="FFFFFF"/>
                </a:solidFill>
              </a:rPr>
              <a:t>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870" y="2891155"/>
            <a:ext cx="10852785" cy="13036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COMMONDATA" val="eyJoZGlkIjoiMDkxZjZiMGUxZjVhNWRlODlmODBiNjlkN2UzMjcxZD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177</cp:revision>
  <dcterms:created xsi:type="dcterms:W3CDTF">2019-06-19T02:08:00Z</dcterms:created>
  <dcterms:modified xsi:type="dcterms:W3CDTF">2025-05-27T12:53:40Z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13DFED02D9224909B24E28268B98C16D_13</vt:lpwstr>
  </property>
</Properties>
</file>